
<file path=[Content_Types].xml><?xml version="1.0" encoding="utf-8"?>
<Types xmlns="http://schemas.openxmlformats.org/package/2006/content-types"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9" r:id="rId1"/>
  </p:sldMasterIdLst>
  <p:sldIdLst>
    <p:sldId id="256" r:id="rId2"/>
    <p:sldId id="262" r:id="rId3"/>
    <p:sldId id="264" r:id="rId4"/>
    <p:sldId id="265" r:id="rId5"/>
    <p:sldId id="266" r:id="rId6"/>
    <p:sldId id="267" r:id="rId7"/>
    <p:sldId id="257" r:id="rId8"/>
    <p:sldId id="269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9" autoAdjust="0"/>
    <p:restoredTop sz="94660"/>
  </p:normalViewPr>
  <p:slideViewPr>
    <p:cSldViewPr snapToGrid="0">
      <p:cViewPr varScale="1">
        <p:scale>
          <a:sx n="95" d="100"/>
          <a:sy n="95" d="100"/>
        </p:scale>
        <p:origin x="7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2.svg"/><Relationship Id="rId1" Type="http://schemas.openxmlformats.org/officeDocument/2006/relationships/image" Target="../media/image19.png"/><Relationship Id="rId6" Type="http://schemas.openxmlformats.org/officeDocument/2006/relationships/image" Target="../media/image16.svg"/><Relationship Id="rId5" Type="http://schemas.openxmlformats.org/officeDocument/2006/relationships/image" Target="../media/image21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svg"/><Relationship Id="rId1" Type="http://schemas.openxmlformats.org/officeDocument/2006/relationships/image" Target="../media/image20.png"/><Relationship Id="rId6" Type="http://schemas.openxmlformats.org/officeDocument/2006/relationships/image" Target="../media/image26.svg"/><Relationship Id="rId5" Type="http://schemas.openxmlformats.org/officeDocument/2006/relationships/image" Target="../media/image28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561108-8783-4A64-A8F0-83BC0362B7A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72F64FD-DD60-4731-9AE9-081A0B69C258}">
      <dgm:prSet/>
      <dgm:spPr/>
      <dgm:t>
        <a:bodyPr/>
        <a:lstStyle/>
        <a:p>
          <a:r>
            <a:rPr lang="en-US"/>
            <a:t>Being able to attend / keep up (lack of internet, home life, extra responsibilities, etc)</a:t>
          </a:r>
        </a:p>
      </dgm:t>
    </dgm:pt>
    <dgm:pt modelId="{3AC17C4F-4069-47D0-B09E-3F04B3A2C61F}" type="parTrans" cxnId="{7C0DD1E9-FCDF-44B4-A4F5-A4AC0C195FEB}">
      <dgm:prSet/>
      <dgm:spPr/>
      <dgm:t>
        <a:bodyPr/>
        <a:lstStyle/>
        <a:p>
          <a:endParaRPr lang="en-US"/>
        </a:p>
      </dgm:t>
    </dgm:pt>
    <dgm:pt modelId="{D8A7849A-0546-4313-AC71-CD5B3BB384CE}" type="sibTrans" cxnId="{7C0DD1E9-FCDF-44B4-A4F5-A4AC0C195FEB}">
      <dgm:prSet/>
      <dgm:spPr/>
      <dgm:t>
        <a:bodyPr/>
        <a:lstStyle/>
        <a:p>
          <a:endParaRPr lang="en-US"/>
        </a:p>
      </dgm:t>
    </dgm:pt>
    <dgm:pt modelId="{30E44A7A-6258-4BE1-BCE5-64634CC486DF}">
      <dgm:prSet/>
      <dgm:spPr/>
      <dgm:t>
        <a:bodyPr/>
        <a:lstStyle/>
        <a:p>
          <a:r>
            <a:rPr lang="en-US" dirty="0"/>
            <a:t>Lack of </a:t>
          </a:r>
          <a:r>
            <a:rPr lang="en-US" dirty="0" err="1"/>
            <a:t>helproom</a:t>
          </a:r>
          <a:r>
            <a:rPr lang="en-US" dirty="0"/>
            <a:t> / office hours / support with assignments</a:t>
          </a:r>
        </a:p>
      </dgm:t>
    </dgm:pt>
    <dgm:pt modelId="{533F4E89-48E5-4A00-A94B-258235121742}" type="parTrans" cxnId="{D50FAEAB-1A56-4814-A8C5-AE2B7A9D337D}">
      <dgm:prSet/>
      <dgm:spPr/>
      <dgm:t>
        <a:bodyPr/>
        <a:lstStyle/>
        <a:p>
          <a:endParaRPr lang="en-US"/>
        </a:p>
      </dgm:t>
    </dgm:pt>
    <dgm:pt modelId="{05A93D4C-A9FD-4FB5-B6BF-F45E6ADB6E8D}" type="sibTrans" cxnId="{D50FAEAB-1A56-4814-A8C5-AE2B7A9D337D}">
      <dgm:prSet/>
      <dgm:spPr/>
      <dgm:t>
        <a:bodyPr/>
        <a:lstStyle/>
        <a:p>
          <a:endParaRPr lang="en-US"/>
        </a:p>
      </dgm:t>
    </dgm:pt>
    <dgm:pt modelId="{DA55F4EF-506B-4C1B-9641-C874762A86DC}">
      <dgm:prSet/>
      <dgm:spPr/>
      <dgm:t>
        <a:bodyPr/>
        <a:lstStyle/>
        <a:p>
          <a:r>
            <a:rPr lang="en-US" dirty="0"/>
            <a:t>Maintaining buddies / groupwork / community</a:t>
          </a:r>
        </a:p>
      </dgm:t>
    </dgm:pt>
    <dgm:pt modelId="{C518FDD1-686A-4616-8C31-5C00C9BA08DC}" type="parTrans" cxnId="{79B09766-5D56-4C2B-A6D2-471A627EC93F}">
      <dgm:prSet/>
      <dgm:spPr/>
      <dgm:t>
        <a:bodyPr/>
        <a:lstStyle/>
        <a:p>
          <a:endParaRPr lang="en-US"/>
        </a:p>
      </dgm:t>
    </dgm:pt>
    <dgm:pt modelId="{C9D9DF8A-D7C0-4904-9B30-C2AC12B166F4}" type="sibTrans" cxnId="{79B09766-5D56-4C2B-A6D2-471A627EC93F}">
      <dgm:prSet/>
      <dgm:spPr/>
      <dgm:t>
        <a:bodyPr/>
        <a:lstStyle/>
        <a:p>
          <a:endParaRPr lang="en-US"/>
        </a:p>
      </dgm:t>
    </dgm:pt>
    <dgm:pt modelId="{9B49AB30-22A0-4589-B43D-86B74D47DBED}">
      <dgm:prSet/>
      <dgm:spPr/>
      <dgm:t>
        <a:bodyPr/>
        <a:lstStyle/>
        <a:p>
          <a:endParaRPr lang="en-US" dirty="0"/>
        </a:p>
      </dgm:t>
    </dgm:pt>
    <dgm:pt modelId="{B06ED84A-21F7-4F10-9548-32959DA7BEF6}" type="parTrans" cxnId="{868B9370-0823-46F0-9E54-30C230F70340}">
      <dgm:prSet/>
      <dgm:spPr/>
      <dgm:t>
        <a:bodyPr/>
        <a:lstStyle/>
        <a:p>
          <a:endParaRPr lang="en-US"/>
        </a:p>
      </dgm:t>
    </dgm:pt>
    <dgm:pt modelId="{46A64D5F-2BD1-424E-B7DC-92793111CB36}" type="sibTrans" cxnId="{868B9370-0823-46F0-9E54-30C230F70340}">
      <dgm:prSet/>
      <dgm:spPr/>
      <dgm:t>
        <a:bodyPr/>
        <a:lstStyle/>
        <a:p>
          <a:endParaRPr lang="en-US"/>
        </a:p>
      </dgm:t>
    </dgm:pt>
    <dgm:pt modelId="{318F0B1C-EA3D-49ED-B0DB-3E992EA43540}" type="pres">
      <dgm:prSet presAssocID="{56561108-8783-4A64-A8F0-83BC0362B7A3}" presName="root" presStyleCnt="0">
        <dgm:presLayoutVars>
          <dgm:dir/>
          <dgm:resizeHandles val="exact"/>
        </dgm:presLayoutVars>
      </dgm:prSet>
      <dgm:spPr/>
    </dgm:pt>
    <dgm:pt modelId="{FACB060A-16C6-483E-9C3A-27DF51FBFF76}" type="pres">
      <dgm:prSet presAssocID="{D72F64FD-DD60-4731-9AE9-081A0B69C258}" presName="compNode" presStyleCnt="0"/>
      <dgm:spPr/>
    </dgm:pt>
    <dgm:pt modelId="{34275CCF-112B-4165-B148-11D399C452FC}" type="pres">
      <dgm:prSet presAssocID="{D72F64FD-DD60-4731-9AE9-081A0B69C258}" presName="bgRect" presStyleLbl="bgShp" presStyleIdx="0" presStyleCnt="4"/>
      <dgm:spPr/>
    </dgm:pt>
    <dgm:pt modelId="{DCE29B3D-CC9E-4F48-A04B-85F9B46C69C0}" type="pres">
      <dgm:prSet presAssocID="{D72F64FD-DD60-4731-9AE9-081A0B69C25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af"/>
        </a:ext>
      </dgm:extLst>
    </dgm:pt>
    <dgm:pt modelId="{B51163AA-6B80-430C-A847-77A1C5F1AF5D}" type="pres">
      <dgm:prSet presAssocID="{D72F64FD-DD60-4731-9AE9-081A0B69C258}" presName="spaceRect" presStyleCnt="0"/>
      <dgm:spPr/>
    </dgm:pt>
    <dgm:pt modelId="{E43407F1-3C48-4030-B42B-6E61744C0CC3}" type="pres">
      <dgm:prSet presAssocID="{D72F64FD-DD60-4731-9AE9-081A0B69C258}" presName="parTx" presStyleLbl="revTx" presStyleIdx="0" presStyleCnt="4">
        <dgm:presLayoutVars>
          <dgm:chMax val="0"/>
          <dgm:chPref val="0"/>
        </dgm:presLayoutVars>
      </dgm:prSet>
      <dgm:spPr/>
    </dgm:pt>
    <dgm:pt modelId="{4B9D9AB8-B83A-4F67-8A98-D2693ABB28B9}" type="pres">
      <dgm:prSet presAssocID="{D8A7849A-0546-4313-AC71-CD5B3BB384CE}" presName="sibTrans" presStyleCnt="0"/>
      <dgm:spPr/>
    </dgm:pt>
    <dgm:pt modelId="{E5C0C2F8-BEEA-4333-88EE-7494BD2DC653}" type="pres">
      <dgm:prSet presAssocID="{30E44A7A-6258-4BE1-BCE5-64634CC486DF}" presName="compNode" presStyleCnt="0"/>
      <dgm:spPr/>
    </dgm:pt>
    <dgm:pt modelId="{29977BEA-3141-4947-8124-719A0B8A1193}" type="pres">
      <dgm:prSet presAssocID="{30E44A7A-6258-4BE1-BCE5-64634CC486DF}" presName="bgRect" presStyleLbl="bgShp" presStyleIdx="1" presStyleCnt="4"/>
      <dgm:spPr/>
    </dgm:pt>
    <dgm:pt modelId="{BD6019BF-A678-4BD9-939B-60EFA4BE825E}" type="pres">
      <dgm:prSet presAssocID="{30E44A7A-6258-4BE1-BCE5-64634CC486D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7C1C8703-9F75-4FB8-95CC-D44557B343E4}" type="pres">
      <dgm:prSet presAssocID="{30E44A7A-6258-4BE1-BCE5-64634CC486DF}" presName="spaceRect" presStyleCnt="0"/>
      <dgm:spPr/>
    </dgm:pt>
    <dgm:pt modelId="{017327D2-332D-43A3-B037-36429B2CD2E9}" type="pres">
      <dgm:prSet presAssocID="{30E44A7A-6258-4BE1-BCE5-64634CC486DF}" presName="parTx" presStyleLbl="revTx" presStyleIdx="1" presStyleCnt="4">
        <dgm:presLayoutVars>
          <dgm:chMax val="0"/>
          <dgm:chPref val="0"/>
        </dgm:presLayoutVars>
      </dgm:prSet>
      <dgm:spPr/>
    </dgm:pt>
    <dgm:pt modelId="{B25B9C6D-E8AF-4E3B-9A91-F88CE9669D32}" type="pres">
      <dgm:prSet presAssocID="{05A93D4C-A9FD-4FB5-B6BF-F45E6ADB6E8D}" presName="sibTrans" presStyleCnt="0"/>
      <dgm:spPr/>
    </dgm:pt>
    <dgm:pt modelId="{1E556249-A349-4C69-9AD1-E16B409C3EC2}" type="pres">
      <dgm:prSet presAssocID="{DA55F4EF-506B-4C1B-9641-C874762A86DC}" presName="compNode" presStyleCnt="0"/>
      <dgm:spPr/>
    </dgm:pt>
    <dgm:pt modelId="{3575DB7A-C60B-429F-A8BE-4903E34E0F1F}" type="pres">
      <dgm:prSet presAssocID="{DA55F4EF-506B-4C1B-9641-C874762A86DC}" presName="bgRect" presStyleLbl="bgShp" presStyleIdx="2" presStyleCnt="4"/>
      <dgm:spPr/>
    </dgm:pt>
    <dgm:pt modelId="{54992278-A678-4AD1-8221-5E31C4D219C0}" type="pres">
      <dgm:prSet presAssocID="{DA55F4EF-506B-4C1B-9641-C874762A86D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EF1B1483-CD8F-4ABC-8068-D60E82053790}" type="pres">
      <dgm:prSet presAssocID="{DA55F4EF-506B-4C1B-9641-C874762A86DC}" presName="spaceRect" presStyleCnt="0"/>
      <dgm:spPr/>
    </dgm:pt>
    <dgm:pt modelId="{34559E44-5394-49FD-97B7-45CB37B9E5DC}" type="pres">
      <dgm:prSet presAssocID="{DA55F4EF-506B-4C1B-9641-C874762A86DC}" presName="parTx" presStyleLbl="revTx" presStyleIdx="2" presStyleCnt="4">
        <dgm:presLayoutVars>
          <dgm:chMax val="0"/>
          <dgm:chPref val="0"/>
        </dgm:presLayoutVars>
      </dgm:prSet>
      <dgm:spPr/>
    </dgm:pt>
    <dgm:pt modelId="{72B7EF28-427E-465C-A47D-68B29F06B687}" type="pres">
      <dgm:prSet presAssocID="{C9D9DF8A-D7C0-4904-9B30-C2AC12B166F4}" presName="sibTrans" presStyleCnt="0"/>
      <dgm:spPr/>
    </dgm:pt>
    <dgm:pt modelId="{7A40A0D9-84C2-4684-B38E-872BB7E6BCF4}" type="pres">
      <dgm:prSet presAssocID="{9B49AB30-22A0-4589-B43D-86B74D47DBED}" presName="compNode" presStyleCnt="0"/>
      <dgm:spPr/>
    </dgm:pt>
    <dgm:pt modelId="{D84C3448-A2A0-448C-921E-C4AC0CCA0DBC}" type="pres">
      <dgm:prSet presAssocID="{9B49AB30-22A0-4589-B43D-86B74D47DBED}" presName="bgRect" presStyleLbl="bgShp" presStyleIdx="3" presStyleCnt="4" custLinFactY="-12898" custLinFactNeighborX="-88" custLinFactNeighborY="-100000"/>
      <dgm:spPr>
        <a:noFill/>
      </dgm:spPr>
    </dgm:pt>
    <dgm:pt modelId="{E8EF5035-AC61-4A3E-9E8A-71B8D5E7E0CA}" type="pres">
      <dgm:prSet presAssocID="{9B49AB30-22A0-4589-B43D-86B74D47DBED}" presName="iconRect" presStyleLbl="node1" presStyleIdx="3" presStyleCnt="4"/>
      <dgm:spPr>
        <a:noFill/>
        <a:ln>
          <a:noFill/>
        </a:ln>
      </dgm:spPr>
    </dgm:pt>
    <dgm:pt modelId="{DE806EF3-F29A-4A1D-AA85-A29653DD8C76}" type="pres">
      <dgm:prSet presAssocID="{9B49AB30-22A0-4589-B43D-86B74D47DBED}" presName="spaceRect" presStyleCnt="0"/>
      <dgm:spPr/>
    </dgm:pt>
    <dgm:pt modelId="{5FE18499-12F4-4111-A38D-B77A77F999F9}" type="pres">
      <dgm:prSet presAssocID="{9B49AB30-22A0-4589-B43D-86B74D47DBE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6B06A31-55F9-4C7B-AE37-C07CFE41E2B5}" type="presOf" srcId="{30E44A7A-6258-4BE1-BCE5-64634CC486DF}" destId="{017327D2-332D-43A3-B037-36429B2CD2E9}" srcOrd="0" destOrd="0" presId="urn:microsoft.com/office/officeart/2018/2/layout/IconVerticalSolidList"/>
    <dgm:cxn modelId="{79B09766-5D56-4C2B-A6D2-471A627EC93F}" srcId="{56561108-8783-4A64-A8F0-83BC0362B7A3}" destId="{DA55F4EF-506B-4C1B-9641-C874762A86DC}" srcOrd="2" destOrd="0" parTransId="{C518FDD1-686A-4616-8C31-5C00C9BA08DC}" sibTransId="{C9D9DF8A-D7C0-4904-9B30-C2AC12B166F4}"/>
    <dgm:cxn modelId="{81D97D67-40C1-4283-8113-D9159E1C33F8}" type="presOf" srcId="{56561108-8783-4A64-A8F0-83BC0362B7A3}" destId="{318F0B1C-EA3D-49ED-B0DB-3E992EA43540}" srcOrd="0" destOrd="0" presId="urn:microsoft.com/office/officeart/2018/2/layout/IconVerticalSolidList"/>
    <dgm:cxn modelId="{868B9370-0823-46F0-9E54-30C230F70340}" srcId="{56561108-8783-4A64-A8F0-83BC0362B7A3}" destId="{9B49AB30-22A0-4589-B43D-86B74D47DBED}" srcOrd="3" destOrd="0" parTransId="{B06ED84A-21F7-4F10-9548-32959DA7BEF6}" sibTransId="{46A64D5F-2BD1-424E-B7DC-92793111CB36}"/>
    <dgm:cxn modelId="{8544A99E-D448-493D-8A74-8904B32AB0C2}" type="presOf" srcId="{D72F64FD-DD60-4731-9AE9-081A0B69C258}" destId="{E43407F1-3C48-4030-B42B-6E61744C0CC3}" srcOrd="0" destOrd="0" presId="urn:microsoft.com/office/officeart/2018/2/layout/IconVerticalSolidList"/>
    <dgm:cxn modelId="{D50FAEAB-1A56-4814-A8C5-AE2B7A9D337D}" srcId="{56561108-8783-4A64-A8F0-83BC0362B7A3}" destId="{30E44A7A-6258-4BE1-BCE5-64634CC486DF}" srcOrd="1" destOrd="0" parTransId="{533F4E89-48E5-4A00-A94B-258235121742}" sibTransId="{05A93D4C-A9FD-4FB5-B6BF-F45E6ADB6E8D}"/>
    <dgm:cxn modelId="{464553B0-5C8E-4531-9070-A56720ACCB0B}" type="presOf" srcId="{DA55F4EF-506B-4C1B-9641-C874762A86DC}" destId="{34559E44-5394-49FD-97B7-45CB37B9E5DC}" srcOrd="0" destOrd="0" presId="urn:microsoft.com/office/officeart/2018/2/layout/IconVerticalSolidList"/>
    <dgm:cxn modelId="{C0D826DE-86CB-4E9C-963A-E712377EE445}" type="presOf" srcId="{9B49AB30-22A0-4589-B43D-86B74D47DBED}" destId="{5FE18499-12F4-4111-A38D-B77A77F999F9}" srcOrd="0" destOrd="0" presId="urn:microsoft.com/office/officeart/2018/2/layout/IconVerticalSolidList"/>
    <dgm:cxn modelId="{7C0DD1E9-FCDF-44B4-A4F5-A4AC0C195FEB}" srcId="{56561108-8783-4A64-A8F0-83BC0362B7A3}" destId="{D72F64FD-DD60-4731-9AE9-081A0B69C258}" srcOrd="0" destOrd="0" parTransId="{3AC17C4F-4069-47D0-B09E-3F04B3A2C61F}" sibTransId="{D8A7849A-0546-4313-AC71-CD5B3BB384CE}"/>
    <dgm:cxn modelId="{B357CAFA-5229-47C2-A43C-0F76D405C656}" type="presParOf" srcId="{318F0B1C-EA3D-49ED-B0DB-3E992EA43540}" destId="{FACB060A-16C6-483E-9C3A-27DF51FBFF76}" srcOrd="0" destOrd="0" presId="urn:microsoft.com/office/officeart/2018/2/layout/IconVerticalSolidList"/>
    <dgm:cxn modelId="{BD231FF5-0C66-477E-AFCF-38C9D3EEDB81}" type="presParOf" srcId="{FACB060A-16C6-483E-9C3A-27DF51FBFF76}" destId="{34275CCF-112B-4165-B148-11D399C452FC}" srcOrd="0" destOrd="0" presId="urn:microsoft.com/office/officeart/2018/2/layout/IconVerticalSolidList"/>
    <dgm:cxn modelId="{288F3D06-D9F7-468A-BDAB-C9D87D91DC63}" type="presParOf" srcId="{FACB060A-16C6-483E-9C3A-27DF51FBFF76}" destId="{DCE29B3D-CC9E-4F48-A04B-85F9B46C69C0}" srcOrd="1" destOrd="0" presId="urn:microsoft.com/office/officeart/2018/2/layout/IconVerticalSolidList"/>
    <dgm:cxn modelId="{CB96C7F4-FA6C-4B66-8E54-D9F339424F72}" type="presParOf" srcId="{FACB060A-16C6-483E-9C3A-27DF51FBFF76}" destId="{B51163AA-6B80-430C-A847-77A1C5F1AF5D}" srcOrd="2" destOrd="0" presId="urn:microsoft.com/office/officeart/2018/2/layout/IconVerticalSolidList"/>
    <dgm:cxn modelId="{EDFDC712-4A4C-4B57-B166-DA67A5DD5ECB}" type="presParOf" srcId="{FACB060A-16C6-483E-9C3A-27DF51FBFF76}" destId="{E43407F1-3C48-4030-B42B-6E61744C0CC3}" srcOrd="3" destOrd="0" presId="urn:microsoft.com/office/officeart/2018/2/layout/IconVerticalSolidList"/>
    <dgm:cxn modelId="{C9E8E552-496E-48C7-8B9A-48FDC4A99D03}" type="presParOf" srcId="{318F0B1C-EA3D-49ED-B0DB-3E992EA43540}" destId="{4B9D9AB8-B83A-4F67-8A98-D2693ABB28B9}" srcOrd="1" destOrd="0" presId="urn:microsoft.com/office/officeart/2018/2/layout/IconVerticalSolidList"/>
    <dgm:cxn modelId="{59C71BC7-79A3-42C8-AEB8-49EB2BBD75E7}" type="presParOf" srcId="{318F0B1C-EA3D-49ED-B0DB-3E992EA43540}" destId="{E5C0C2F8-BEEA-4333-88EE-7494BD2DC653}" srcOrd="2" destOrd="0" presId="urn:microsoft.com/office/officeart/2018/2/layout/IconVerticalSolidList"/>
    <dgm:cxn modelId="{047C5AEE-83AD-44CD-BA50-AF53FFCC01CB}" type="presParOf" srcId="{E5C0C2F8-BEEA-4333-88EE-7494BD2DC653}" destId="{29977BEA-3141-4947-8124-719A0B8A1193}" srcOrd="0" destOrd="0" presId="urn:microsoft.com/office/officeart/2018/2/layout/IconVerticalSolidList"/>
    <dgm:cxn modelId="{810F0FEC-1C5A-4F5A-A178-CA9E940E2E15}" type="presParOf" srcId="{E5C0C2F8-BEEA-4333-88EE-7494BD2DC653}" destId="{BD6019BF-A678-4BD9-939B-60EFA4BE825E}" srcOrd="1" destOrd="0" presId="urn:microsoft.com/office/officeart/2018/2/layout/IconVerticalSolidList"/>
    <dgm:cxn modelId="{B0F5D525-2236-465E-B046-2A5B3BCE84CF}" type="presParOf" srcId="{E5C0C2F8-BEEA-4333-88EE-7494BD2DC653}" destId="{7C1C8703-9F75-4FB8-95CC-D44557B343E4}" srcOrd="2" destOrd="0" presId="urn:microsoft.com/office/officeart/2018/2/layout/IconVerticalSolidList"/>
    <dgm:cxn modelId="{58CAA73C-B32D-4160-BAA2-A7DEB037BFDF}" type="presParOf" srcId="{E5C0C2F8-BEEA-4333-88EE-7494BD2DC653}" destId="{017327D2-332D-43A3-B037-36429B2CD2E9}" srcOrd="3" destOrd="0" presId="urn:microsoft.com/office/officeart/2018/2/layout/IconVerticalSolidList"/>
    <dgm:cxn modelId="{BDFAC966-289B-4C18-9A1D-8BDDAF71FBDC}" type="presParOf" srcId="{318F0B1C-EA3D-49ED-B0DB-3E992EA43540}" destId="{B25B9C6D-E8AF-4E3B-9A91-F88CE9669D32}" srcOrd="3" destOrd="0" presId="urn:microsoft.com/office/officeart/2018/2/layout/IconVerticalSolidList"/>
    <dgm:cxn modelId="{BE9E8450-D3D8-46DD-ABC8-28E0218DEAE8}" type="presParOf" srcId="{318F0B1C-EA3D-49ED-B0DB-3E992EA43540}" destId="{1E556249-A349-4C69-9AD1-E16B409C3EC2}" srcOrd="4" destOrd="0" presId="urn:microsoft.com/office/officeart/2018/2/layout/IconVerticalSolidList"/>
    <dgm:cxn modelId="{857B24AD-9789-4457-A818-35CD7F9A8ED1}" type="presParOf" srcId="{1E556249-A349-4C69-9AD1-E16B409C3EC2}" destId="{3575DB7A-C60B-429F-A8BE-4903E34E0F1F}" srcOrd="0" destOrd="0" presId="urn:microsoft.com/office/officeart/2018/2/layout/IconVerticalSolidList"/>
    <dgm:cxn modelId="{125124AE-B334-4C74-9D0D-3231BE87015E}" type="presParOf" srcId="{1E556249-A349-4C69-9AD1-E16B409C3EC2}" destId="{54992278-A678-4AD1-8221-5E31C4D219C0}" srcOrd="1" destOrd="0" presId="urn:microsoft.com/office/officeart/2018/2/layout/IconVerticalSolidList"/>
    <dgm:cxn modelId="{C11F1E2A-7D99-464D-91A7-6B94100805B9}" type="presParOf" srcId="{1E556249-A349-4C69-9AD1-E16B409C3EC2}" destId="{EF1B1483-CD8F-4ABC-8068-D60E82053790}" srcOrd="2" destOrd="0" presId="urn:microsoft.com/office/officeart/2018/2/layout/IconVerticalSolidList"/>
    <dgm:cxn modelId="{AA8BD517-8089-49B8-ADB9-90F8F9C4BE95}" type="presParOf" srcId="{1E556249-A349-4C69-9AD1-E16B409C3EC2}" destId="{34559E44-5394-49FD-97B7-45CB37B9E5DC}" srcOrd="3" destOrd="0" presId="urn:microsoft.com/office/officeart/2018/2/layout/IconVerticalSolidList"/>
    <dgm:cxn modelId="{C6F7BA54-D59B-4AA9-9067-75D50AA38474}" type="presParOf" srcId="{318F0B1C-EA3D-49ED-B0DB-3E992EA43540}" destId="{72B7EF28-427E-465C-A47D-68B29F06B687}" srcOrd="5" destOrd="0" presId="urn:microsoft.com/office/officeart/2018/2/layout/IconVerticalSolidList"/>
    <dgm:cxn modelId="{178179C5-4AD0-4C20-98D9-757B2EFE08B0}" type="presParOf" srcId="{318F0B1C-EA3D-49ED-B0DB-3E992EA43540}" destId="{7A40A0D9-84C2-4684-B38E-872BB7E6BCF4}" srcOrd="6" destOrd="0" presId="urn:microsoft.com/office/officeart/2018/2/layout/IconVerticalSolidList"/>
    <dgm:cxn modelId="{0045ABBB-06B9-4B0C-ACD1-CFDBC2CBADE4}" type="presParOf" srcId="{7A40A0D9-84C2-4684-B38E-872BB7E6BCF4}" destId="{D84C3448-A2A0-448C-921E-C4AC0CCA0DBC}" srcOrd="0" destOrd="0" presId="urn:microsoft.com/office/officeart/2018/2/layout/IconVerticalSolidList"/>
    <dgm:cxn modelId="{0E332A89-CB2D-4533-986E-2D898E6E135E}" type="presParOf" srcId="{7A40A0D9-84C2-4684-B38E-872BB7E6BCF4}" destId="{E8EF5035-AC61-4A3E-9E8A-71B8D5E7E0CA}" srcOrd="1" destOrd="0" presId="urn:microsoft.com/office/officeart/2018/2/layout/IconVerticalSolidList"/>
    <dgm:cxn modelId="{5475E0C5-C43D-482B-B4E0-0B22CA17BB62}" type="presParOf" srcId="{7A40A0D9-84C2-4684-B38E-872BB7E6BCF4}" destId="{DE806EF3-F29A-4A1D-AA85-A29653DD8C76}" srcOrd="2" destOrd="0" presId="urn:microsoft.com/office/officeart/2018/2/layout/IconVerticalSolidList"/>
    <dgm:cxn modelId="{0311EF82-B89E-4C70-8382-B2826D1812ED}" type="presParOf" srcId="{7A40A0D9-84C2-4684-B38E-872BB7E6BCF4}" destId="{5FE18499-12F4-4111-A38D-B77A77F999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EC4038-DA64-42D1-B5EE-091E1C85F9A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8509F29-B76F-4544-B016-C92DAD302EF2}">
      <dgm:prSet/>
      <dgm:spPr/>
      <dgm:t>
        <a:bodyPr/>
        <a:lstStyle/>
        <a:p>
          <a:r>
            <a:rPr lang="en-US"/>
            <a:t>5-10 Minute Module Before Each Class (video and writeup)</a:t>
          </a:r>
        </a:p>
      </dgm:t>
    </dgm:pt>
    <dgm:pt modelId="{A8D5B1B0-C28B-4E3B-92A8-A78D9D6FE245}" type="parTrans" cxnId="{6CF31E77-B08A-4DE5-AFB6-0C806907DA3A}">
      <dgm:prSet/>
      <dgm:spPr/>
      <dgm:t>
        <a:bodyPr/>
        <a:lstStyle/>
        <a:p>
          <a:endParaRPr lang="en-US"/>
        </a:p>
      </dgm:t>
    </dgm:pt>
    <dgm:pt modelId="{DCF87224-B292-4D28-968F-87DD8865A895}" type="sibTrans" cxnId="{6CF31E77-B08A-4DE5-AFB6-0C806907DA3A}">
      <dgm:prSet/>
      <dgm:spPr/>
      <dgm:t>
        <a:bodyPr/>
        <a:lstStyle/>
        <a:p>
          <a:endParaRPr lang="en-US"/>
        </a:p>
      </dgm:t>
    </dgm:pt>
    <dgm:pt modelId="{45F60340-6ED3-4979-BBF2-D8FC97A775E4}">
      <dgm:prSet/>
      <dgm:spPr/>
      <dgm:t>
        <a:bodyPr/>
        <a:lstStyle/>
        <a:p>
          <a:r>
            <a:rPr lang="en-US"/>
            <a:t>Microsoft Teams meeting during regular class times to ask questions / work through examples together</a:t>
          </a:r>
        </a:p>
      </dgm:t>
    </dgm:pt>
    <dgm:pt modelId="{8A4913B8-C0D0-4F58-9390-DD85C5A4CDF5}" type="parTrans" cxnId="{FE1E5054-9886-4E29-8DCE-FCA85A2E0F73}">
      <dgm:prSet/>
      <dgm:spPr/>
      <dgm:t>
        <a:bodyPr/>
        <a:lstStyle/>
        <a:p>
          <a:endParaRPr lang="en-US"/>
        </a:p>
      </dgm:t>
    </dgm:pt>
    <dgm:pt modelId="{1EBB6FE2-DDC2-4FC3-8515-18D539A07755}" type="sibTrans" cxnId="{FE1E5054-9886-4E29-8DCE-FCA85A2E0F73}">
      <dgm:prSet/>
      <dgm:spPr/>
      <dgm:t>
        <a:bodyPr/>
        <a:lstStyle/>
        <a:p>
          <a:endParaRPr lang="en-US"/>
        </a:p>
      </dgm:t>
    </dgm:pt>
    <dgm:pt modelId="{EFB69FB7-E254-432C-AB00-9FCD5CC5F2E6}">
      <dgm:prSet/>
      <dgm:spPr/>
      <dgm:t>
        <a:bodyPr/>
        <a:lstStyle/>
        <a:p>
          <a:r>
            <a:rPr lang="en-US" dirty="0"/>
            <a:t>If you can’t make it to our class time virtual session, tell me beforehand, and I won’t count it towards grade</a:t>
          </a:r>
        </a:p>
      </dgm:t>
    </dgm:pt>
    <dgm:pt modelId="{1A2B07C0-D9D1-4695-8B38-853FD1469FA8}" type="parTrans" cxnId="{030CB7D5-6F92-4E11-81D2-D64970B35802}">
      <dgm:prSet/>
      <dgm:spPr/>
      <dgm:t>
        <a:bodyPr/>
        <a:lstStyle/>
        <a:p>
          <a:endParaRPr lang="en-US"/>
        </a:p>
      </dgm:t>
    </dgm:pt>
    <dgm:pt modelId="{20E52E40-9443-4544-B0A9-E28699B10B87}" type="sibTrans" cxnId="{030CB7D5-6F92-4E11-81D2-D64970B35802}">
      <dgm:prSet/>
      <dgm:spPr/>
      <dgm:t>
        <a:bodyPr/>
        <a:lstStyle/>
        <a:p>
          <a:endParaRPr lang="en-US"/>
        </a:p>
      </dgm:t>
    </dgm:pt>
    <dgm:pt modelId="{8645F173-D90B-4FB1-A4A6-7BB6A267E0AE}">
      <dgm:prSet/>
      <dgm:spPr/>
      <dgm:t>
        <a:bodyPr/>
        <a:lstStyle/>
        <a:p>
          <a:r>
            <a:rPr lang="en-US" dirty="0"/>
            <a:t>Will try to have text transcripts for people who can’t watch the videos later</a:t>
          </a:r>
        </a:p>
      </dgm:t>
    </dgm:pt>
    <dgm:pt modelId="{5D843AF1-0640-46BE-9641-58F440A86F29}" type="parTrans" cxnId="{65EFDF1E-C5BB-4F0A-807C-FB8D56005050}">
      <dgm:prSet/>
      <dgm:spPr/>
      <dgm:t>
        <a:bodyPr/>
        <a:lstStyle/>
        <a:p>
          <a:endParaRPr lang="en-US"/>
        </a:p>
      </dgm:t>
    </dgm:pt>
    <dgm:pt modelId="{85B980F3-A56C-4B4B-8F49-D552445BD326}" type="sibTrans" cxnId="{65EFDF1E-C5BB-4F0A-807C-FB8D56005050}">
      <dgm:prSet/>
      <dgm:spPr/>
      <dgm:t>
        <a:bodyPr/>
        <a:lstStyle/>
        <a:p>
          <a:endParaRPr lang="en-US"/>
        </a:p>
      </dgm:t>
    </dgm:pt>
    <dgm:pt modelId="{001F9927-1F43-48BA-A4DF-85B0F7E7FA3B}" type="pres">
      <dgm:prSet presAssocID="{B3EC4038-DA64-42D1-B5EE-091E1C85F9AB}" presName="root" presStyleCnt="0">
        <dgm:presLayoutVars>
          <dgm:dir/>
          <dgm:resizeHandles val="exact"/>
        </dgm:presLayoutVars>
      </dgm:prSet>
      <dgm:spPr/>
    </dgm:pt>
    <dgm:pt modelId="{56B1734D-443E-4BDC-A1CD-039C9548B6E7}" type="pres">
      <dgm:prSet presAssocID="{B8509F29-B76F-4544-B016-C92DAD302EF2}" presName="compNode" presStyleCnt="0"/>
      <dgm:spPr/>
    </dgm:pt>
    <dgm:pt modelId="{A942A3E6-133D-4D3B-B045-49A2952BC03C}" type="pres">
      <dgm:prSet presAssocID="{B8509F29-B76F-4544-B016-C92DAD302EF2}" presName="bgRect" presStyleLbl="bgShp" presStyleIdx="0" presStyleCnt="4"/>
      <dgm:spPr/>
    </dgm:pt>
    <dgm:pt modelId="{2FD2C286-F384-46B1-98A2-068CB55B5C5E}" type="pres">
      <dgm:prSet presAssocID="{B8509F29-B76F-4544-B016-C92DAD302EF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77EEE3E1-C639-4CEA-A50E-21B9A22FB8AA}" type="pres">
      <dgm:prSet presAssocID="{B8509F29-B76F-4544-B016-C92DAD302EF2}" presName="spaceRect" presStyleCnt="0"/>
      <dgm:spPr/>
    </dgm:pt>
    <dgm:pt modelId="{64692121-0768-4E53-9A9C-69C99166AEB5}" type="pres">
      <dgm:prSet presAssocID="{B8509F29-B76F-4544-B016-C92DAD302EF2}" presName="parTx" presStyleLbl="revTx" presStyleIdx="0" presStyleCnt="4">
        <dgm:presLayoutVars>
          <dgm:chMax val="0"/>
          <dgm:chPref val="0"/>
        </dgm:presLayoutVars>
      </dgm:prSet>
      <dgm:spPr/>
    </dgm:pt>
    <dgm:pt modelId="{EED9DC0C-212B-4369-89EE-F559FE62E68C}" type="pres">
      <dgm:prSet presAssocID="{DCF87224-B292-4D28-968F-87DD8865A895}" presName="sibTrans" presStyleCnt="0"/>
      <dgm:spPr/>
    </dgm:pt>
    <dgm:pt modelId="{6E906807-217A-417F-8887-F9E78751FC56}" type="pres">
      <dgm:prSet presAssocID="{45F60340-6ED3-4979-BBF2-D8FC97A775E4}" presName="compNode" presStyleCnt="0"/>
      <dgm:spPr/>
    </dgm:pt>
    <dgm:pt modelId="{1F84CA11-34A7-48CA-BBBB-AD90099EAC2F}" type="pres">
      <dgm:prSet presAssocID="{45F60340-6ED3-4979-BBF2-D8FC97A775E4}" presName="bgRect" presStyleLbl="bgShp" presStyleIdx="1" presStyleCnt="4"/>
      <dgm:spPr/>
    </dgm:pt>
    <dgm:pt modelId="{4AEF7852-776F-4CD3-8005-188A120B9CF3}" type="pres">
      <dgm:prSet presAssocID="{45F60340-6ED3-4979-BBF2-D8FC97A775E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8CB75BA3-6AC0-4BE6-A852-6BC7C445ED08}" type="pres">
      <dgm:prSet presAssocID="{45F60340-6ED3-4979-BBF2-D8FC97A775E4}" presName="spaceRect" presStyleCnt="0"/>
      <dgm:spPr/>
    </dgm:pt>
    <dgm:pt modelId="{695528AA-028A-45D4-A571-3DD803475BCB}" type="pres">
      <dgm:prSet presAssocID="{45F60340-6ED3-4979-BBF2-D8FC97A775E4}" presName="parTx" presStyleLbl="revTx" presStyleIdx="1" presStyleCnt="4">
        <dgm:presLayoutVars>
          <dgm:chMax val="0"/>
          <dgm:chPref val="0"/>
        </dgm:presLayoutVars>
      </dgm:prSet>
      <dgm:spPr/>
    </dgm:pt>
    <dgm:pt modelId="{13014E87-085E-4691-859C-3C3C423D3088}" type="pres">
      <dgm:prSet presAssocID="{1EBB6FE2-DDC2-4FC3-8515-18D539A07755}" presName="sibTrans" presStyleCnt="0"/>
      <dgm:spPr/>
    </dgm:pt>
    <dgm:pt modelId="{5BDECB55-A4AF-4FA8-AF8B-0DFEC319B6A3}" type="pres">
      <dgm:prSet presAssocID="{EFB69FB7-E254-432C-AB00-9FCD5CC5F2E6}" presName="compNode" presStyleCnt="0"/>
      <dgm:spPr/>
    </dgm:pt>
    <dgm:pt modelId="{36B3FB2B-22CE-466A-B76C-9446ADCEB10D}" type="pres">
      <dgm:prSet presAssocID="{EFB69FB7-E254-432C-AB00-9FCD5CC5F2E6}" presName="bgRect" presStyleLbl="bgShp" presStyleIdx="2" presStyleCnt="4"/>
      <dgm:spPr/>
    </dgm:pt>
    <dgm:pt modelId="{B648F247-DD15-48AE-A0CF-0784DEE4F50F}" type="pres">
      <dgm:prSet presAssocID="{EFB69FB7-E254-432C-AB00-9FCD5CC5F2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ialArts"/>
        </a:ext>
      </dgm:extLst>
    </dgm:pt>
    <dgm:pt modelId="{239844BE-A79A-4A50-A078-B2F7C1C7739C}" type="pres">
      <dgm:prSet presAssocID="{EFB69FB7-E254-432C-AB00-9FCD5CC5F2E6}" presName="spaceRect" presStyleCnt="0"/>
      <dgm:spPr/>
    </dgm:pt>
    <dgm:pt modelId="{9B178C47-BC20-438F-8B25-6C4D6C148A11}" type="pres">
      <dgm:prSet presAssocID="{EFB69FB7-E254-432C-AB00-9FCD5CC5F2E6}" presName="parTx" presStyleLbl="revTx" presStyleIdx="2" presStyleCnt="4">
        <dgm:presLayoutVars>
          <dgm:chMax val="0"/>
          <dgm:chPref val="0"/>
        </dgm:presLayoutVars>
      </dgm:prSet>
      <dgm:spPr/>
    </dgm:pt>
    <dgm:pt modelId="{A40AECFE-85BE-49E0-8AC4-E9170B96D28F}" type="pres">
      <dgm:prSet presAssocID="{20E52E40-9443-4544-B0A9-E28699B10B87}" presName="sibTrans" presStyleCnt="0"/>
      <dgm:spPr/>
    </dgm:pt>
    <dgm:pt modelId="{59E641A8-3B94-46B7-B63F-689E0DC22189}" type="pres">
      <dgm:prSet presAssocID="{8645F173-D90B-4FB1-A4A6-7BB6A267E0AE}" presName="compNode" presStyleCnt="0"/>
      <dgm:spPr/>
    </dgm:pt>
    <dgm:pt modelId="{B7330886-58A4-4082-93C0-D7FE45D2DAB8}" type="pres">
      <dgm:prSet presAssocID="{8645F173-D90B-4FB1-A4A6-7BB6A267E0AE}" presName="bgRect" presStyleLbl="bgShp" presStyleIdx="3" presStyleCnt="4"/>
      <dgm:spPr/>
    </dgm:pt>
    <dgm:pt modelId="{54578581-11CB-4D9F-AD40-F326DDC7E42E}" type="pres">
      <dgm:prSet presAssocID="{8645F173-D90B-4FB1-A4A6-7BB6A267E0A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B34D8C98-672F-4FF0-8A88-14056936E835}" type="pres">
      <dgm:prSet presAssocID="{8645F173-D90B-4FB1-A4A6-7BB6A267E0AE}" presName="spaceRect" presStyleCnt="0"/>
      <dgm:spPr/>
    </dgm:pt>
    <dgm:pt modelId="{B1C9FD74-A0FF-4CC5-A3F7-D87F9C48CF12}" type="pres">
      <dgm:prSet presAssocID="{8645F173-D90B-4FB1-A4A6-7BB6A267E0A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5EFDF1E-C5BB-4F0A-807C-FB8D56005050}" srcId="{B3EC4038-DA64-42D1-B5EE-091E1C85F9AB}" destId="{8645F173-D90B-4FB1-A4A6-7BB6A267E0AE}" srcOrd="3" destOrd="0" parTransId="{5D843AF1-0640-46BE-9641-58F440A86F29}" sibTransId="{85B980F3-A56C-4B4B-8F49-D552445BD326}"/>
    <dgm:cxn modelId="{FE1E5054-9886-4E29-8DCE-FCA85A2E0F73}" srcId="{B3EC4038-DA64-42D1-B5EE-091E1C85F9AB}" destId="{45F60340-6ED3-4979-BBF2-D8FC97A775E4}" srcOrd="1" destOrd="0" parTransId="{8A4913B8-C0D0-4F58-9390-DD85C5A4CDF5}" sibTransId="{1EBB6FE2-DDC2-4FC3-8515-18D539A07755}"/>
    <dgm:cxn modelId="{6CF31E77-B08A-4DE5-AFB6-0C806907DA3A}" srcId="{B3EC4038-DA64-42D1-B5EE-091E1C85F9AB}" destId="{B8509F29-B76F-4544-B016-C92DAD302EF2}" srcOrd="0" destOrd="0" parTransId="{A8D5B1B0-C28B-4E3B-92A8-A78D9D6FE245}" sibTransId="{DCF87224-B292-4D28-968F-87DD8865A895}"/>
    <dgm:cxn modelId="{2756AF9D-BC13-485A-B60F-D5E06FEB2CF5}" type="presOf" srcId="{B3EC4038-DA64-42D1-B5EE-091E1C85F9AB}" destId="{001F9927-1F43-48BA-A4DF-85B0F7E7FA3B}" srcOrd="0" destOrd="0" presId="urn:microsoft.com/office/officeart/2018/2/layout/IconVerticalSolidList"/>
    <dgm:cxn modelId="{163476B9-D14B-4923-BD7D-2341BF168E31}" type="presOf" srcId="{8645F173-D90B-4FB1-A4A6-7BB6A267E0AE}" destId="{B1C9FD74-A0FF-4CC5-A3F7-D87F9C48CF12}" srcOrd="0" destOrd="0" presId="urn:microsoft.com/office/officeart/2018/2/layout/IconVerticalSolidList"/>
    <dgm:cxn modelId="{617B2DD3-758F-4719-80BF-EF82FF43D839}" type="presOf" srcId="{EFB69FB7-E254-432C-AB00-9FCD5CC5F2E6}" destId="{9B178C47-BC20-438F-8B25-6C4D6C148A11}" srcOrd="0" destOrd="0" presId="urn:microsoft.com/office/officeart/2018/2/layout/IconVerticalSolidList"/>
    <dgm:cxn modelId="{030CB7D5-6F92-4E11-81D2-D64970B35802}" srcId="{B3EC4038-DA64-42D1-B5EE-091E1C85F9AB}" destId="{EFB69FB7-E254-432C-AB00-9FCD5CC5F2E6}" srcOrd="2" destOrd="0" parTransId="{1A2B07C0-D9D1-4695-8B38-853FD1469FA8}" sibTransId="{20E52E40-9443-4544-B0A9-E28699B10B87}"/>
    <dgm:cxn modelId="{AE9671DA-1C72-4B0E-9920-17D5716EB3B0}" type="presOf" srcId="{B8509F29-B76F-4544-B016-C92DAD302EF2}" destId="{64692121-0768-4E53-9A9C-69C99166AEB5}" srcOrd="0" destOrd="0" presId="urn:microsoft.com/office/officeart/2018/2/layout/IconVerticalSolidList"/>
    <dgm:cxn modelId="{AA1847F1-F08C-4F58-A0F9-FAA072DB2F5D}" type="presOf" srcId="{45F60340-6ED3-4979-BBF2-D8FC97A775E4}" destId="{695528AA-028A-45D4-A571-3DD803475BCB}" srcOrd="0" destOrd="0" presId="urn:microsoft.com/office/officeart/2018/2/layout/IconVerticalSolidList"/>
    <dgm:cxn modelId="{342571F1-84AD-4F09-8AA8-7343A2B81EC7}" type="presParOf" srcId="{001F9927-1F43-48BA-A4DF-85B0F7E7FA3B}" destId="{56B1734D-443E-4BDC-A1CD-039C9548B6E7}" srcOrd="0" destOrd="0" presId="urn:microsoft.com/office/officeart/2018/2/layout/IconVerticalSolidList"/>
    <dgm:cxn modelId="{451F2C7E-6AA2-4725-B047-A170D5278935}" type="presParOf" srcId="{56B1734D-443E-4BDC-A1CD-039C9548B6E7}" destId="{A942A3E6-133D-4D3B-B045-49A2952BC03C}" srcOrd="0" destOrd="0" presId="urn:microsoft.com/office/officeart/2018/2/layout/IconVerticalSolidList"/>
    <dgm:cxn modelId="{2D4AA77F-7468-4B25-B413-1A8F865E3F9C}" type="presParOf" srcId="{56B1734D-443E-4BDC-A1CD-039C9548B6E7}" destId="{2FD2C286-F384-46B1-98A2-068CB55B5C5E}" srcOrd="1" destOrd="0" presId="urn:microsoft.com/office/officeart/2018/2/layout/IconVerticalSolidList"/>
    <dgm:cxn modelId="{829700D7-C81E-4AEF-A43D-EE16ADE11558}" type="presParOf" srcId="{56B1734D-443E-4BDC-A1CD-039C9548B6E7}" destId="{77EEE3E1-C639-4CEA-A50E-21B9A22FB8AA}" srcOrd="2" destOrd="0" presId="urn:microsoft.com/office/officeart/2018/2/layout/IconVerticalSolidList"/>
    <dgm:cxn modelId="{4E2F2C19-657D-49D3-A31B-0889EAF13DA7}" type="presParOf" srcId="{56B1734D-443E-4BDC-A1CD-039C9548B6E7}" destId="{64692121-0768-4E53-9A9C-69C99166AEB5}" srcOrd="3" destOrd="0" presId="urn:microsoft.com/office/officeart/2018/2/layout/IconVerticalSolidList"/>
    <dgm:cxn modelId="{86616AC6-D203-4663-8A22-84C5F99E95E7}" type="presParOf" srcId="{001F9927-1F43-48BA-A4DF-85B0F7E7FA3B}" destId="{EED9DC0C-212B-4369-89EE-F559FE62E68C}" srcOrd="1" destOrd="0" presId="urn:microsoft.com/office/officeart/2018/2/layout/IconVerticalSolidList"/>
    <dgm:cxn modelId="{4229234E-4469-47E0-AA2E-06D21E4EC5D0}" type="presParOf" srcId="{001F9927-1F43-48BA-A4DF-85B0F7E7FA3B}" destId="{6E906807-217A-417F-8887-F9E78751FC56}" srcOrd="2" destOrd="0" presId="urn:microsoft.com/office/officeart/2018/2/layout/IconVerticalSolidList"/>
    <dgm:cxn modelId="{961D98DF-57B4-4775-9044-58B8384BD50F}" type="presParOf" srcId="{6E906807-217A-417F-8887-F9E78751FC56}" destId="{1F84CA11-34A7-48CA-BBBB-AD90099EAC2F}" srcOrd="0" destOrd="0" presId="urn:microsoft.com/office/officeart/2018/2/layout/IconVerticalSolidList"/>
    <dgm:cxn modelId="{EA49CC7A-07B0-42B3-8833-F703E5C804F2}" type="presParOf" srcId="{6E906807-217A-417F-8887-F9E78751FC56}" destId="{4AEF7852-776F-4CD3-8005-188A120B9CF3}" srcOrd="1" destOrd="0" presId="urn:microsoft.com/office/officeart/2018/2/layout/IconVerticalSolidList"/>
    <dgm:cxn modelId="{1F0306B5-69FC-4B65-A4D3-75654D5B2131}" type="presParOf" srcId="{6E906807-217A-417F-8887-F9E78751FC56}" destId="{8CB75BA3-6AC0-4BE6-A852-6BC7C445ED08}" srcOrd="2" destOrd="0" presId="urn:microsoft.com/office/officeart/2018/2/layout/IconVerticalSolidList"/>
    <dgm:cxn modelId="{1101B6F6-20CF-4121-AF7A-92DF9087E4CA}" type="presParOf" srcId="{6E906807-217A-417F-8887-F9E78751FC56}" destId="{695528AA-028A-45D4-A571-3DD803475BCB}" srcOrd="3" destOrd="0" presId="urn:microsoft.com/office/officeart/2018/2/layout/IconVerticalSolidList"/>
    <dgm:cxn modelId="{2AB413A6-25C0-4401-8447-A131AF62462D}" type="presParOf" srcId="{001F9927-1F43-48BA-A4DF-85B0F7E7FA3B}" destId="{13014E87-085E-4691-859C-3C3C423D3088}" srcOrd="3" destOrd="0" presId="urn:microsoft.com/office/officeart/2018/2/layout/IconVerticalSolidList"/>
    <dgm:cxn modelId="{1FCDCC6A-ABA6-4579-B9CF-0EC3936A21D1}" type="presParOf" srcId="{001F9927-1F43-48BA-A4DF-85B0F7E7FA3B}" destId="{5BDECB55-A4AF-4FA8-AF8B-0DFEC319B6A3}" srcOrd="4" destOrd="0" presId="urn:microsoft.com/office/officeart/2018/2/layout/IconVerticalSolidList"/>
    <dgm:cxn modelId="{C76C46CB-4B2E-4FF2-8FDD-E724C4068D2E}" type="presParOf" srcId="{5BDECB55-A4AF-4FA8-AF8B-0DFEC319B6A3}" destId="{36B3FB2B-22CE-466A-B76C-9446ADCEB10D}" srcOrd="0" destOrd="0" presId="urn:microsoft.com/office/officeart/2018/2/layout/IconVerticalSolidList"/>
    <dgm:cxn modelId="{56E20A54-598A-440D-9A4C-D41D4243C4F1}" type="presParOf" srcId="{5BDECB55-A4AF-4FA8-AF8B-0DFEC319B6A3}" destId="{B648F247-DD15-48AE-A0CF-0784DEE4F50F}" srcOrd="1" destOrd="0" presId="urn:microsoft.com/office/officeart/2018/2/layout/IconVerticalSolidList"/>
    <dgm:cxn modelId="{2EEE6653-27B5-48AA-943D-2EB72286E075}" type="presParOf" srcId="{5BDECB55-A4AF-4FA8-AF8B-0DFEC319B6A3}" destId="{239844BE-A79A-4A50-A078-B2F7C1C7739C}" srcOrd="2" destOrd="0" presId="urn:microsoft.com/office/officeart/2018/2/layout/IconVerticalSolidList"/>
    <dgm:cxn modelId="{2FAA0064-15DC-4931-B9DA-AAD76B744479}" type="presParOf" srcId="{5BDECB55-A4AF-4FA8-AF8B-0DFEC319B6A3}" destId="{9B178C47-BC20-438F-8B25-6C4D6C148A11}" srcOrd="3" destOrd="0" presId="urn:microsoft.com/office/officeart/2018/2/layout/IconVerticalSolidList"/>
    <dgm:cxn modelId="{C15AE42F-3C35-442F-B989-AC7E193B538D}" type="presParOf" srcId="{001F9927-1F43-48BA-A4DF-85B0F7E7FA3B}" destId="{A40AECFE-85BE-49E0-8AC4-E9170B96D28F}" srcOrd="5" destOrd="0" presId="urn:microsoft.com/office/officeart/2018/2/layout/IconVerticalSolidList"/>
    <dgm:cxn modelId="{926C7886-F15C-43DB-895C-C0D45C2C0245}" type="presParOf" srcId="{001F9927-1F43-48BA-A4DF-85B0F7E7FA3B}" destId="{59E641A8-3B94-46B7-B63F-689E0DC22189}" srcOrd="6" destOrd="0" presId="urn:microsoft.com/office/officeart/2018/2/layout/IconVerticalSolidList"/>
    <dgm:cxn modelId="{6FB2904F-EFAC-4E58-9392-736BAA4D0F42}" type="presParOf" srcId="{59E641A8-3B94-46B7-B63F-689E0DC22189}" destId="{B7330886-58A4-4082-93C0-D7FE45D2DAB8}" srcOrd="0" destOrd="0" presId="urn:microsoft.com/office/officeart/2018/2/layout/IconVerticalSolidList"/>
    <dgm:cxn modelId="{59AE6CDD-6D50-45C3-9001-44EAE8283726}" type="presParOf" srcId="{59E641A8-3B94-46B7-B63F-689E0DC22189}" destId="{54578581-11CB-4D9F-AD40-F326DDC7E42E}" srcOrd="1" destOrd="0" presId="urn:microsoft.com/office/officeart/2018/2/layout/IconVerticalSolidList"/>
    <dgm:cxn modelId="{E45E63B8-58DE-43E6-B95F-27740F291B28}" type="presParOf" srcId="{59E641A8-3B94-46B7-B63F-689E0DC22189}" destId="{B34D8C98-672F-4FF0-8A88-14056936E835}" srcOrd="2" destOrd="0" presId="urn:microsoft.com/office/officeart/2018/2/layout/IconVerticalSolidList"/>
    <dgm:cxn modelId="{E1EF47C9-0C98-403C-9AD9-6838B3CB7B7C}" type="presParOf" srcId="{59E641A8-3B94-46B7-B63F-689E0DC22189}" destId="{B1C9FD74-A0FF-4CC5-A3F7-D87F9C48CF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1D655F-15F2-4A73-8BB7-0D93BBF3C5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D208CC9-98FC-4264-9945-B5897F596123}">
      <dgm:prSet/>
      <dgm:spPr/>
      <dgm:t>
        <a:bodyPr/>
        <a:lstStyle/>
        <a:p>
          <a:r>
            <a:rPr lang="en-US"/>
            <a:t>I will be on voice chat during all office hours, and possibly more</a:t>
          </a:r>
        </a:p>
      </dgm:t>
    </dgm:pt>
    <dgm:pt modelId="{49080D25-C490-4798-934B-3074A0A8FA06}" type="parTrans" cxnId="{3BA9F5A7-A1B3-4D6A-9E8C-EB993EA9994A}">
      <dgm:prSet/>
      <dgm:spPr/>
      <dgm:t>
        <a:bodyPr/>
        <a:lstStyle/>
        <a:p>
          <a:endParaRPr lang="en-US"/>
        </a:p>
      </dgm:t>
    </dgm:pt>
    <dgm:pt modelId="{E3CE0E3E-B6F1-4C7D-9375-7B9953854D57}" type="sibTrans" cxnId="{3BA9F5A7-A1B3-4D6A-9E8C-EB993EA9994A}">
      <dgm:prSet/>
      <dgm:spPr/>
      <dgm:t>
        <a:bodyPr/>
        <a:lstStyle/>
        <a:p>
          <a:endParaRPr lang="en-US"/>
        </a:p>
      </dgm:t>
    </dgm:pt>
    <dgm:pt modelId="{8181DF93-CDFB-4198-ADBB-91B66928BCFC}">
      <dgm:prSet/>
      <dgm:spPr/>
      <dgm:t>
        <a:bodyPr/>
        <a:lstStyle/>
        <a:p>
          <a:r>
            <a:rPr lang="en-US"/>
            <a:t>I will be even more accessible than usual over personal chat on Microsoft Teams</a:t>
          </a:r>
        </a:p>
      </dgm:t>
    </dgm:pt>
    <dgm:pt modelId="{D03016C4-AA46-4966-9A0F-7E9668B261CB}" type="parTrans" cxnId="{D7E04C1B-0F1E-472B-8AF1-BA64AD7E7D33}">
      <dgm:prSet/>
      <dgm:spPr/>
      <dgm:t>
        <a:bodyPr/>
        <a:lstStyle/>
        <a:p>
          <a:endParaRPr lang="en-US"/>
        </a:p>
      </dgm:t>
    </dgm:pt>
    <dgm:pt modelId="{CB1C6D26-EC96-4156-A4D6-DE391DBBECFC}" type="sibTrans" cxnId="{D7E04C1B-0F1E-472B-8AF1-BA64AD7E7D33}">
      <dgm:prSet/>
      <dgm:spPr/>
      <dgm:t>
        <a:bodyPr/>
        <a:lstStyle/>
        <a:p>
          <a:endParaRPr lang="en-US"/>
        </a:p>
      </dgm:t>
    </dgm:pt>
    <dgm:pt modelId="{4036BD79-5D27-4ABA-A690-9671756410E0}">
      <dgm:prSet/>
      <dgm:spPr/>
      <dgm:t>
        <a:bodyPr/>
        <a:lstStyle/>
        <a:p>
          <a:r>
            <a:rPr lang="en-US"/>
            <a:t>We will work to rope in helproom T.A.s in Teams</a:t>
          </a:r>
        </a:p>
      </dgm:t>
    </dgm:pt>
    <dgm:pt modelId="{16CE9F3D-3C45-4FCA-91E1-7AB51E41CB1B}" type="parTrans" cxnId="{108AE812-1374-4D9A-A57D-90468B30966D}">
      <dgm:prSet/>
      <dgm:spPr/>
      <dgm:t>
        <a:bodyPr/>
        <a:lstStyle/>
        <a:p>
          <a:endParaRPr lang="en-US"/>
        </a:p>
      </dgm:t>
    </dgm:pt>
    <dgm:pt modelId="{09ED846E-B77E-4C15-A85A-1A4063F75B27}" type="sibTrans" cxnId="{108AE812-1374-4D9A-A57D-90468B30966D}">
      <dgm:prSet/>
      <dgm:spPr/>
      <dgm:t>
        <a:bodyPr/>
        <a:lstStyle/>
        <a:p>
          <a:endParaRPr lang="en-US"/>
        </a:p>
      </dgm:t>
    </dgm:pt>
    <dgm:pt modelId="{90792C5A-3EA8-4DFA-8855-6E55073ADC62}" type="pres">
      <dgm:prSet presAssocID="{9D1D655F-15F2-4A73-8BB7-0D93BBF3C5E3}" presName="root" presStyleCnt="0">
        <dgm:presLayoutVars>
          <dgm:dir/>
          <dgm:resizeHandles val="exact"/>
        </dgm:presLayoutVars>
      </dgm:prSet>
      <dgm:spPr/>
    </dgm:pt>
    <dgm:pt modelId="{B981A4DC-EA30-4A8C-A108-247E844AD189}" type="pres">
      <dgm:prSet presAssocID="{5D208CC9-98FC-4264-9945-B5897F596123}" presName="compNode" presStyleCnt="0"/>
      <dgm:spPr/>
    </dgm:pt>
    <dgm:pt modelId="{528F60CB-C5D4-4FFC-A51F-C60EDF16D890}" type="pres">
      <dgm:prSet presAssocID="{5D208CC9-98FC-4264-9945-B5897F596123}" presName="bgRect" presStyleLbl="bgShp" presStyleIdx="0" presStyleCnt="3"/>
      <dgm:spPr/>
    </dgm:pt>
    <dgm:pt modelId="{9661DE2E-A30E-45C7-9E08-E76398A7BC0E}" type="pres">
      <dgm:prSet presAssocID="{5D208CC9-98FC-4264-9945-B5897F59612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DC53877E-1DEA-4B96-AE98-49DE27204DBA}" type="pres">
      <dgm:prSet presAssocID="{5D208CC9-98FC-4264-9945-B5897F596123}" presName="spaceRect" presStyleCnt="0"/>
      <dgm:spPr/>
    </dgm:pt>
    <dgm:pt modelId="{2960A12F-29D1-4141-BDC9-4826F333A82B}" type="pres">
      <dgm:prSet presAssocID="{5D208CC9-98FC-4264-9945-B5897F596123}" presName="parTx" presStyleLbl="revTx" presStyleIdx="0" presStyleCnt="3">
        <dgm:presLayoutVars>
          <dgm:chMax val="0"/>
          <dgm:chPref val="0"/>
        </dgm:presLayoutVars>
      </dgm:prSet>
      <dgm:spPr/>
    </dgm:pt>
    <dgm:pt modelId="{7280DF66-DEE1-48C7-BF7B-25F99D3A9AD0}" type="pres">
      <dgm:prSet presAssocID="{E3CE0E3E-B6F1-4C7D-9375-7B9953854D57}" presName="sibTrans" presStyleCnt="0"/>
      <dgm:spPr/>
    </dgm:pt>
    <dgm:pt modelId="{5309773C-4F9B-4A5B-A58D-32CE4FA6152A}" type="pres">
      <dgm:prSet presAssocID="{8181DF93-CDFB-4198-ADBB-91B66928BCFC}" presName="compNode" presStyleCnt="0"/>
      <dgm:spPr/>
    </dgm:pt>
    <dgm:pt modelId="{2F71A73A-E71E-41C1-824F-2C18B24E2CC6}" type="pres">
      <dgm:prSet presAssocID="{8181DF93-CDFB-4198-ADBB-91B66928BCFC}" presName="bgRect" presStyleLbl="bgShp" presStyleIdx="1" presStyleCnt="3"/>
      <dgm:spPr/>
    </dgm:pt>
    <dgm:pt modelId="{9498D7D7-EDE5-4BEB-AF2F-0376388CFF36}" type="pres">
      <dgm:prSet presAssocID="{8181DF93-CDFB-4198-ADBB-91B66928BCF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8C2EF72-1283-4714-835D-D992DC0723D3}" type="pres">
      <dgm:prSet presAssocID="{8181DF93-CDFB-4198-ADBB-91B66928BCFC}" presName="spaceRect" presStyleCnt="0"/>
      <dgm:spPr/>
    </dgm:pt>
    <dgm:pt modelId="{75B8FA6F-3AA7-4C66-97C9-76F1FF0C423C}" type="pres">
      <dgm:prSet presAssocID="{8181DF93-CDFB-4198-ADBB-91B66928BCFC}" presName="parTx" presStyleLbl="revTx" presStyleIdx="1" presStyleCnt="3">
        <dgm:presLayoutVars>
          <dgm:chMax val="0"/>
          <dgm:chPref val="0"/>
        </dgm:presLayoutVars>
      </dgm:prSet>
      <dgm:spPr/>
    </dgm:pt>
    <dgm:pt modelId="{99A52A73-D6EC-4876-9CDE-125B216FAFB3}" type="pres">
      <dgm:prSet presAssocID="{CB1C6D26-EC96-4156-A4D6-DE391DBBECFC}" presName="sibTrans" presStyleCnt="0"/>
      <dgm:spPr/>
    </dgm:pt>
    <dgm:pt modelId="{6361A9C5-3082-4FD3-8727-6B46AE0302F4}" type="pres">
      <dgm:prSet presAssocID="{4036BD79-5D27-4ABA-A690-9671756410E0}" presName="compNode" presStyleCnt="0"/>
      <dgm:spPr/>
    </dgm:pt>
    <dgm:pt modelId="{7818C3C5-BF51-4202-9695-17089CE0ABDB}" type="pres">
      <dgm:prSet presAssocID="{4036BD79-5D27-4ABA-A690-9671756410E0}" presName="bgRect" presStyleLbl="bgShp" presStyleIdx="2" presStyleCnt="3"/>
      <dgm:spPr/>
    </dgm:pt>
    <dgm:pt modelId="{9FC5AB2A-D85D-48CA-AB8B-BF74BC26C3B8}" type="pres">
      <dgm:prSet presAssocID="{4036BD79-5D27-4ABA-A690-9671756410E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46B76590-A7FA-4B7D-BCBB-C237ED69594D}" type="pres">
      <dgm:prSet presAssocID="{4036BD79-5D27-4ABA-A690-9671756410E0}" presName="spaceRect" presStyleCnt="0"/>
      <dgm:spPr/>
    </dgm:pt>
    <dgm:pt modelId="{86B3CFB2-EE5E-4980-9D6A-F85BE97BCB5E}" type="pres">
      <dgm:prSet presAssocID="{4036BD79-5D27-4ABA-A690-9671756410E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7FFF400-47AA-4E54-8129-A9430B56CBC2}" type="presOf" srcId="{9D1D655F-15F2-4A73-8BB7-0D93BBF3C5E3}" destId="{90792C5A-3EA8-4DFA-8855-6E55073ADC62}" srcOrd="0" destOrd="0" presId="urn:microsoft.com/office/officeart/2018/2/layout/IconVerticalSolidList"/>
    <dgm:cxn modelId="{52257A03-D3CF-4AB9-9B53-EA376096DB6D}" type="presOf" srcId="{4036BD79-5D27-4ABA-A690-9671756410E0}" destId="{86B3CFB2-EE5E-4980-9D6A-F85BE97BCB5E}" srcOrd="0" destOrd="0" presId="urn:microsoft.com/office/officeart/2018/2/layout/IconVerticalSolidList"/>
    <dgm:cxn modelId="{108AE812-1374-4D9A-A57D-90468B30966D}" srcId="{9D1D655F-15F2-4A73-8BB7-0D93BBF3C5E3}" destId="{4036BD79-5D27-4ABA-A690-9671756410E0}" srcOrd="2" destOrd="0" parTransId="{16CE9F3D-3C45-4FCA-91E1-7AB51E41CB1B}" sibTransId="{09ED846E-B77E-4C15-A85A-1A4063F75B27}"/>
    <dgm:cxn modelId="{D7E04C1B-0F1E-472B-8AF1-BA64AD7E7D33}" srcId="{9D1D655F-15F2-4A73-8BB7-0D93BBF3C5E3}" destId="{8181DF93-CDFB-4198-ADBB-91B66928BCFC}" srcOrd="1" destOrd="0" parTransId="{D03016C4-AA46-4966-9A0F-7E9668B261CB}" sibTransId="{CB1C6D26-EC96-4156-A4D6-DE391DBBECFC}"/>
    <dgm:cxn modelId="{C21FF068-7B77-4D70-A5DB-5C0F51ACB015}" type="presOf" srcId="{8181DF93-CDFB-4198-ADBB-91B66928BCFC}" destId="{75B8FA6F-3AA7-4C66-97C9-76F1FF0C423C}" srcOrd="0" destOrd="0" presId="urn:microsoft.com/office/officeart/2018/2/layout/IconVerticalSolidList"/>
    <dgm:cxn modelId="{3BA9F5A7-A1B3-4D6A-9E8C-EB993EA9994A}" srcId="{9D1D655F-15F2-4A73-8BB7-0D93BBF3C5E3}" destId="{5D208CC9-98FC-4264-9945-B5897F596123}" srcOrd="0" destOrd="0" parTransId="{49080D25-C490-4798-934B-3074A0A8FA06}" sibTransId="{E3CE0E3E-B6F1-4C7D-9375-7B9953854D57}"/>
    <dgm:cxn modelId="{6E8C8DD7-35C8-4A08-B5CE-C033DFD76220}" type="presOf" srcId="{5D208CC9-98FC-4264-9945-B5897F596123}" destId="{2960A12F-29D1-4141-BDC9-4826F333A82B}" srcOrd="0" destOrd="0" presId="urn:microsoft.com/office/officeart/2018/2/layout/IconVerticalSolidList"/>
    <dgm:cxn modelId="{1072931A-458D-4635-99C7-0596B5122855}" type="presParOf" srcId="{90792C5A-3EA8-4DFA-8855-6E55073ADC62}" destId="{B981A4DC-EA30-4A8C-A108-247E844AD189}" srcOrd="0" destOrd="0" presId="urn:microsoft.com/office/officeart/2018/2/layout/IconVerticalSolidList"/>
    <dgm:cxn modelId="{814B658E-05F2-4A70-BF42-50B81DAD96BD}" type="presParOf" srcId="{B981A4DC-EA30-4A8C-A108-247E844AD189}" destId="{528F60CB-C5D4-4FFC-A51F-C60EDF16D890}" srcOrd="0" destOrd="0" presId="urn:microsoft.com/office/officeart/2018/2/layout/IconVerticalSolidList"/>
    <dgm:cxn modelId="{65ECD215-B870-46C7-AFB8-D64DE3BAF519}" type="presParOf" srcId="{B981A4DC-EA30-4A8C-A108-247E844AD189}" destId="{9661DE2E-A30E-45C7-9E08-E76398A7BC0E}" srcOrd="1" destOrd="0" presId="urn:microsoft.com/office/officeart/2018/2/layout/IconVerticalSolidList"/>
    <dgm:cxn modelId="{EF838512-5560-4794-89CB-A158EE9BC9EA}" type="presParOf" srcId="{B981A4DC-EA30-4A8C-A108-247E844AD189}" destId="{DC53877E-1DEA-4B96-AE98-49DE27204DBA}" srcOrd="2" destOrd="0" presId="urn:microsoft.com/office/officeart/2018/2/layout/IconVerticalSolidList"/>
    <dgm:cxn modelId="{0DF0DBA2-ED69-4BCE-AE1F-2F04A5F26160}" type="presParOf" srcId="{B981A4DC-EA30-4A8C-A108-247E844AD189}" destId="{2960A12F-29D1-4141-BDC9-4826F333A82B}" srcOrd="3" destOrd="0" presId="urn:microsoft.com/office/officeart/2018/2/layout/IconVerticalSolidList"/>
    <dgm:cxn modelId="{1C09217D-02BB-423B-908C-175BE77AB2B4}" type="presParOf" srcId="{90792C5A-3EA8-4DFA-8855-6E55073ADC62}" destId="{7280DF66-DEE1-48C7-BF7B-25F99D3A9AD0}" srcOrd="1" destOrd="0" presId="urn:microsoft.com/office/officeart/2018/2/layout/IconVerticalSolidList"/>
    <dgm:cxn modelId="{3DD6FEA4-2070-45D1-AE94-21F5B49B6764}" type="presParOf" srcId="{90792C5A-3EA8-4DFA-8855-6E55073ADC62}" destId="{5309773C-4F9B-4A5B-A58D-32CE4FA6152A}" srcOrd="2" destOrd="0" presId="urn:microsoft.com/office/officeart/2018/2/layout/IconVerticalSolidList"/>
    <dgm:cxn modelId="{3399CFD6-6005-4EE3-AFDA-E1E481B9D44F}" type="presParOf" srcId="{5309773C-4F9B-4A5B-A58D-32CE4FA6152A}" destId="{2F71A73A-E71E-41C1-824F-2C18B24E2CC6}" srcOrd="0" destOrd="0" presId="urn:microsoft.com/office/officeart/2018/2/layout/IconVerticalSolidList"/>
    <dgm:cxn modelId="{1760DFCF-60C9-4F8B-B903-BF86E79500AC}" type="presParOf" srcId="{5309773C-4F9B-4A5B-A58D-32CE4FA6152A}" destId="{9498D7D7-EDE5-4BEB-AF2F-0376388CFF36}" srcOrd="1" destOrd="0" presId="urn:microsoft.com/office/officeart/2018/2/layout/IconVerticalSolidList"/>
    <dgm:cxn modelId="{612DD849-22CD-446C-94BF-32F847F051A7}" type="presParOf" srcId="{5309773C-4F9B-4A5B-A58D-32CE4FA6152A}" destId="{18C2EF72-1283-4714-835D-D992DC0723D3}" srcOrd="2" destOrd="0" presId="urn:microsoft.com/office/officeart/2018/2/layout/IconVerticalSolidList"/>
    <dgm:cxn modelId="{4074C46A-7316-4DBB-9ACD-204342795F81}" type="presParOf" srcId="{5309773C-4F9B-4A5B-A58D-32CE4FA6152A}" destId="{75B8FA6F-3AA7-4C66-97C9-76F1FF0C423C}" srcOrd="3" destOrd="0" presId="urn:microsoft.com/office/officeart/2018/2/layout/IconVerticalSolidList"/>
    <dgm:cxn modelId="{A8AF9398-CDA6-4FD9-A259-1004F863A435}" type="presParOf" srcId="{90792C5A-3EA8-4DFA-8855-6E55073ADC62}" destId="{99A52A73-D6EC-4876-9CDE-125B216FAFB3}" srcOrd="3" destOrd="0" presId="urn:microsoft.com/office/officeart/2018/2/layout/IconVerticalSolidList"/>
    <dgm:cxn modelId="{52E3C362-B1C9-4F75-A3F7-D2D5ACE0D983}" type="presParOf" srcId="{90792C5A-3EA8-4DFA-8855-6E55073ADC62}" destId="{6361A9C5-3082-4FD3-8727-6B46AE0302F4}" srcOrd="4" destOrd="0" presId="urn:microsoft.com/office/officeart/2018/2/layout/IconVerticalSolidList"/>
    <dgm:cxn modelId="{10CF8CD2-78CF-4EA2-B73E-EF7A28BCEEE5}" type="presParOf" srcId="{6361A9C5-3082-4FD3-8727-6B46AE0302F4}" destId="{7818C3C5-BF51-4202-9695-17089CE0ABDB}" srcOrd="0" destOrd="0" presId="urn:microsoft.com/office/officeart/2018/2/layout/IconVerticalSolidList"/>
    <dgm:cxn modelId="{FD0F371F-7CF0-4D74-8F48-36B10A1035BA}" type="presParOf" srcId="{6361A9C5-3082-4FD3-8727-6B46AE0302F4}" destId="{9FC5AB2A-D85D-48CA-AB8B-BF74BC26C3B8}" srcOrd="1" destOrd="0" presId="urn:microsoft.com/office/officeart/2018/2/layout/IconVerticalSolidList"/>
    <dgm:cxn modelId="{EBECEDD6-67C5-48E0-8ED7-C2254B6E82AB}" type="presParOf" srcId="{6361A9C5-3082-4FD3-8727-6B46AE0302F4}" destId="{46B76590-A7FA-4B7D-BCBB-C237ED69594D}" srcOrd="2" destOrd="0" presId="urn:microsoft.com/office/officeart/2018/2/layout/IconVerticalSolidList"/>
    <dgm:cxn modelId="{FED448F3-5C35-4476-BCE5-916F7C677CB7}" type="presParOf" srcId="{6361A9C5-3082-4FD3-8727-6B46AE0302F4}" destId="{86B3CFB2-EE5E-4980-9D6A-F85BE97BCB5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275CCF-112B-4165-B148-11D399C452FC}">
      <dsp:nvSpPr>
        <dsp:cNvPr id="0" name=""/>
        <dsp:cNvSpPr/>
      </dsp:nvSpPr>
      <dsp:spPr>
        <a:xfrm>
          <a:off x="0" y="2066"/>
          <a:ext cx="4971603" cy="10474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E29B3D-CC9E-4F48-A04B-85F9B46C69C0}">
      <dsp:nvSpPr>
        <dsp:cNvPr id="0" name=""/>
        <dsp:cNvSpPr/>
      </dsp:nvSpPr>
      <dsp:spPr>
        <a:xfrm>
          <a:off x="316857" y="237745"/>
          <a:ext cx="576104" cy="576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407F1-3C48-4030-B42B-6E61744C0CC3}">
      <dsp:nvSpPr>
        <dsp:cNvPr id="0" name=""/>
        <dsp:cNvSpPr/>
      </dsp:nvSpPr>
      <dsp:spPr>
        <a:xfrm>
          <a:off x="1209819" y="2066"/>
          <a:ext cx="3761783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Being able to attend / keep up (lack of internet, home life, extra responsibilities, etc)</a:t>
          </a:r>
        </a:p>
      </dsp:txBody>
      <dsp:txXfrm>
        <a:off x="1209819" y="2066"/>
        <a:ext cx="3761783" cy="1047462"/>
      </dsp:txXfrm>
    </dsp:sp>
    <dsp:sp modelId="{29977BEA-3141-4947-8124-719A0B8A1193}">
      <dsp:nvSpPr>
        <dsp:cNvPr id="0" name=""/>
        <dsp:cNvSpPr/>
      </dsp:nvSpPr>
      <dsp:spPr>
        <a:xfrm>
          <a:off x="0" y="1311395"/>
          <a:ext cx="4971603" cy="10474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6019BF-A678-4BD9-939B-60EFA4BE825E}">
      <dsp:nvSpPr>
        <dsp:cNvPr id="0" name=""/>
        <dsp:cNvSpPr/>
      </dsp:nvSpPr>
      <dsp:spPr>
        <a:xfrm>
          <a:off x="316857" y="1547074"/>
          <a:ext cx="576104" cy="576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327D2-332D-43A3-B037-36429B2CD2E9}">
      <dsp:nvSpPr>
        <dsp:cNvPr id="0" name=""/>
        <dsp:cNvSpPr/>
      </dsp:nvSpPr>
      <dsp:spPr>
        <a:xfrm>
          <a:off x="1209819" y="1311395"/>
          <a:ext cx="3761783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Lack of </a:t>
          </a:r>
          <a:r>
            <a:rPr lang="en-US" sz="1900" kern="1200" dirty="0" err="1"/>
            <a:t>helproom</a:t>
          </a:r>
          <a:r>
            <a:rPr lang="en-US" sz="1900" kern="1200" dirty="0"/>
            <a:t> / office hours / support with assignments</a:t>
          </a:r>
        </a:p>
      </dsp:txBody>
      <dsp:txXfrm>
        <a:off x="1209819" y="1311395"/>
        <a:ext cx="3761783" cy="1047462"/>
      </dsp:txXfrm>
    </dsp:sp>
    <dsp:sp modelId="{3575DB7A-C60B-429F-A8BE-4903E34E0F1F}">
      <dsp:nvSpPr>
        <dsp:cNvPr id="0" name=""/>
        <dsp:cNvSpPr/>
      </dsp:nvSpPr>
      <dsp:spPr>
        <a:xfrm>
          <a:off x="0" y="2620723"/>
          <a:ext cx="4971603" cy="10474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992278-A678-4AD1-8221-5E31C4D219C0}">
      <dsp:nvSpPr>
        <dsp:cNvPr id="0" name=""/>
        <dsp:cNvSpPr/>
      </dsp:nvSpPr>
      <dsp:spPr>
        <a:xfrm>
          <a:off x="316857" y="2856402"/>
          <a:ext cx="576104" cy="576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59E44-5394-49FD-97B7-45CB37B9E5DC}">
      <dsp:nvSpPr>
        <dsp:cNvPr id="0" name=""/>
        <dsp:cNvSpPr/>
      </dsp:nvSpPr>
      <dsp:spPr>
        <a:xfrm>
          <a:off x="1209819" y="2620723"/>
          <a:ext cx="3761783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Maintaining buddies / groupwork / community</a:t>
          </a:r>
        </a:p>
      </dsp:txBody>
      <dsp:txXfrm>
        <a:off x="1209819" y="2620723"/>
        <a:ext cx="3761783" cy="1047462"/>
      </dsp:txXfrm>
    </dsp:sp>
    <dsp:sp modelId="{D84C3448-A2A0-448C-921E-C4AC0CCA0DBC}">
      <dsp:nvSpPr>
        <dsp:cNvPr id="0" name=""/>
        <dsp:cNvSpPr/>
      </dsp:nvSpPr>
      <dsp:spPr>
        <a:xfrm>
          <a:off x="0" y="2747487"/>
          <a:ext cx="4971603" cy="1047462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EF5035-AC61-4A3E-9E8A-71B8D5E7E0CA}">
      <dsp:nvSpPr>
        <dsp:cNvPr id="0" name=""/>
        <dsp:cNvSpPr/>
      </dsp:nvSpPr>
      <dsp:spPr>
        <a:xfrm>
          <a:off x="316857" y="4165730"/>
          <a:ext cx="576104" cy="576104"/>
        </a:xfrm>
        <a:prstGeom prst="rect">
          <a:avLst/>
        </a:pr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E18499-12F4-4111-A38D-B77A77F999F9}">
      <dsp:nvSpPr>
        <dsp:cNvPr id="0" name=""/>
        <dsp:cNvSpPr/>
      </dsp:nvSpPr>
      <dsp:spPr>
        <a:xfrm>
          <a:off x="1209819" y="3930051"/>
          <a:ext cx="3761783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1209819" y="3930051"/>
        <a:ext cx="3761783" cy="1047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42A3E6-133D-4D3B-B045-49A2952BC03C}">
      <dsp:nvSpPr>
        <dsp:cNvPr id="0" name=""/>
        <dsp:cNvSpPr/>
      </dsp:nvSpPr>
      <dsp:spPr>
        <a:xfrm>
          <a:off x="0" y="2066"/>
          <a:ext cx="4971603" cy="10474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2C286-F384-46B1-98A2-068CB55B5C5E}">
      <dsp:nvSpPr>
        <dsp:cNvPr id="0" name=""/>
        <dsp:cNvSpPr/>
      </dsp:nvSpPr>
      <dsp:spPr>
        <a:xfrm>
          <a:off x="316857" y="237745"/>
          <a:ext cx="576104" cy="576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92121-0768-4E53-9A9C-69C99166AEB5}">
      <dsp:nvSpPr>
        <dsp:cNvPr id="0" name=""/>
        <dsp:cNvSpPr/>
      </dsp:nvSpPr>
      <dsp:spPr>
        <a:xfrm>
          <a:off x="1209819" y="2066"/>
          <a:ext cx="3761783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5-10 Minute Module Before Each Class (video and writeup)</a:t>
          </a:r>
        </a:p>
      </dsp:txBody>
      <dsp:txXfrm>
        <a:off x="1209819" y="2066"/>
        <a:ext cx="3761783" cy="1047462"/>
      </dsp:txXfrm>
    </dsp:sp>
    <dsp:sp modelId="{1F84CA11-34A7-48CA-BBBB-AD90099EAC2F}">
      <dsp:nvSpPr>
        <dsp:cNvPr id="0" name=""/>
        <dsp:cNvSpPr/>
      </dsp:nvSpPr>
      <dsp:spPr>
        <a:xfrm>
          <a:off x="0" y="1311395"/>
          <a:ext cx="4971603" cy="10474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F7852-776F-4CD3-8005-188A120B9CF3}">
      <dsp:nvSpPr>
        <dsp:cNvPr id="0" name=""/>
        <dsp:cNvSpPr/>
      </dsp:nvSpPr>
      <dsp:spPr>
        <a:xfrm>
          <a:off x="316857" y="1547074"/>
          <a:ext cx="576104" cy="576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528AA-028A-45D4-A571-3DD803475BCB}">
      <dsp:nvSpPr>
        <dsp:cNvPr id="0" name=""/>
        <dsp:cNvSpPr/>
      </dsp:nvSpPr>
      <dsp:spPr>
        <a:xfrm>
          <a:off x="1209819" y="1311395"/>
          <a:ext cx="3761783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Microsoft Teams meeting during regular class times to ask questions / work through examples together</a:t>
          </a:r>
        </a:p>
      </dsp:txBody>
      <dsp:txXfrm>
        <a:off x="1209819" y="1311395"/>
        <a:ext cx="3761783" cy="1047462"/>
      </dsp:txXfrm>
    </dsp:sp>
    <dsp:sp modelId="{36B3FB2B-22CE-466A-B76C-9446ADCEB10D}">
      <dsp:nvSpPr>
        <dsp:cNvPr id="0" name=""/>
        <dsp:cNvSpPr/>
      </dsp:nvSpPr>
      <dsp:spPr>
        <a:xfrm>
          <a:off x="0" y="2620723"/>
          <a:ext cx="4971603" cy="10474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8F247-DD15-48AE-A0CF-0784DEE4F50F}">
      <dsp:nvSpPr>
        <dsp:cNvPr id="0" name=""/>
        <dsp:cNvSpPr/>
      </dsp:nvSpPr>
      <dsp:spPr>
        <a:xfrm>
          <a:off x="316857" y="2856402"/>
          <a:ext cx="576104" cy="576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78C47-BC20-438F-8B25-6C4D6C148A11}">
      <dsp:nvSpPr>
        <dsp:cNvPr id="0" name=""/>
        <dsp:cNvSpPr/>
      </dsp:nvSpPr>
      <dsp:spPr>
        <a:xfrm>
          <a:off x="1209819" y="2620723"/>
          <a:ext cx="3761783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you can’t make it to our class time virtual session, tell me beforehand, and I won’t count it towards grade</a:t>
          </a:r>
        </a:p>
      </dsp:txBody>
      <dsp:txXfrm>
        <a:off x="1209819" y="2620723"/>
        <a:ext cx="3761783" cy="1047462"/>
      </dsp:txXfrm>
    </dsp:sp>
    <dsp:sp modelId="{B7330886-58A4-4082-93C0-D7FE45D2DAB8}">
      <dsp:nvSpPr>
        <dsp:cNvPr id="0" name=""/>
        <dsp:cNvSpPr/>
      </dsp:nvSpPr>
      <dsp:spPr>
        <a:xfrm>
          <a:off x="0" y="3930051"/>
          <a:ext cx="4971603" cy="10474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78581-11CB-4D9F-AD40-F326DDC7E42E}">
      <dsp:nvSpPr>
        <dsp:cNvPr id="0" name=""/>
        <dsp:cNvSpPr/>
      </dsp:nvSpPr>
      <dsp:spPr>
        <a:xfrm>
          <a:off x="316857" y="4165730"/>
          <a:ext cx="576104" cy="5761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9FD74-A0FF-4CC5-A3F7-D87F9C48CF12}">
      <dsp:nvSpPr>
        <dsp:cNvPr id="0" name=""/>
        <dsp:cNvSpPr/>
      </dsp:nvSpPr>
      <dsp:spPr>
        <a:xfrm>
          <a:off x="1209819" y="3930051"/>
          <a:ext cx="3761783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Will try to have text transcripts for people who can’t watch the videos later</a:t>
          </a:r>
        </a:p>
      </dsp:txBody>
      <dsp:txXfrm>
        <a:off x="1209819" y="3930051"/>
        <a:ext cx="3761783" cy="1047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8F60CB-C5D4-4FFC-A51F-C60EDF16D890}">
      <dsp:nvSpPr>
        <dsp:cNvPr id="0" name=""/>
        <dsp:cNvSpPr/>
      </dsp:nvSpPr>
      <dsp:spPr>
        <a:xfrm>
          <a:off x="0" y="607"/>
          <a:ext cx="4971603" cy="14223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1DE2E-A30E-45C7-9E08-E76398A7BC0E}">
      <dsp:nvSpPr>
        <dsp:cNvPr id="0" name=""/>
        <dsp:cNvSpPr/>
      </dsp:nvSpPr>
      <dsp:spPr>
        <a:xfrm>
          <a:off x="430272" y="320645"/>
          <a:ext cx="782314" cy="782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0A12F-29D1-4141-BDC9-4826F333A82B}">
      <dsp:nvSpPr>
        <dsp:cNvPr id="0" name=""/>
        <dsp:cNvSpPr/>
      </dsp:nvSpPr>
      <dsp:spPr>
        <a:xfrm>
          <a:off x="1642860" y="607"/>
          <a:ext cx="3328742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 will be on voice chat during all office hours, and possibly more</a:t>
          </a:r>
        </a:p>
      </dsp:txBody>
      <dsp:txXfrm>
        <a:off x="1642860" y="607"/>
        <a:ext cx="3328742" cy="1422390"/>
      </dsp:txXfrm>
    </dsp:sp>
    <dsp:sp modelId="{2F71A73A-E71E-41C1-824F-2C18B24E2CC6}">
      <dsp:nvSpPr>
        <dsp:cNvPr id="0" name=""/>
        <dsp:cNvSpPr/>
      </dsp:nvSpPr>
      <dsp:spPr>
        <a:xfrm>
          <a:off x="0" y="1778595"/>
          <a:ext cx="4971603" cy="14223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98D7D7-EDE5-4BEB-AF2F-0376388CFF36}">
      <dsp:nvSpPr>
        <dsp:cNvPr id="0" name=""/>
        <dsp:cNvSpPr/>
      </dsp:nvSpPr>
      <dsp:spPr>
        <a:xfrm>
          <a:off x="430272" y="2098633"/>
          <a:ext cx="782314" cy="782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8FA6F-3AA7-4C66-97C9-76F1FF0C423C}">
      <dsp:nvSpPr>
        <dsp:cNvPr id="0" name=""/>
        <dsp:cNvSpPr/>
      </dsp:nvSpPr>
      <dsp:spPr>
        <a:xfrm>
          <a:off x="1642860" y="1778595"/>
          <a:ext cx="3328742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 will be even more accessible than usual over personal chat on Microsoft Teams</a:t>
          </a:r>
        </a:p>
      </dsp:txBody>
      <dsp:txXfrm>
        <a:off x="1642860" y="1778595"/>
        <a:ext cx="3328742" cy="1422390"/>
      </dsp:txXfrm>
    </dsp:sp>
    <dsp:sp modelId="{7818C3C5-BF51-4202-9695-17089CE0ABDB}">
      <dsp:nvSpPr>
        <dsp:cNvPr id="0" name=""/>
        <dsp:cNvSpPr/>
      </dsp:nvSpPr>
      <dsp:spPr>
        <a:xfrm>
          <a:off x="0" y="3556583"/>
          <a:ext cx="4971603" cy="14223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5AB2A-D85D-48CA-AB8B-BF74BC26C3B8}">
      <dsp:nvSpPr>
        <dsp:cNvPr id="0" name=""/>
        <dsp:cNvSpPr/>
      </dsp:nvSpPr>
      <dsp:spPr>
        <a:xfrm>
          <a:off x="430272" y="3876620"/>
          <a:ext cx="782314" cy="7823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3CFB2-EE5E-4980-9D6A-F85BE97BCB5E}">
      <dsp:nvSpPr>
        <dsp:cNvPr id="0" name=""/>
        <dsp:cNvSpPr/>
      </dsp:nvSpPr>
      <dsp:spPr>
        <a:xfrm>
          <a:off x="1642860" y="3556583"/>
          <a:ext cx="3328742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We will work to rope in helproom T.A.s in Teams</a:t>
          </a:r>
        </a:p>
      </dsp:txBody>
      <dsp:txXfrm>
        <a:off x="1642860" y="3556583"/>
        <a:ext cx="3328742" cy="1422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62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62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9751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81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1839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554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0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37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85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014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3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54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03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87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634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7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671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7" Type="http://schemas.openxmlformats.org/officeDocument/2006/relationships/image" Target="../media/image1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243AF-5A22-4E76-AC30-6B9776CBD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1496" y="1384767"/>
            <a:ext cx="7068810" cy="2387600"/>
          </a:xfrm>
        </p:spPr>
        <p:txBody>
          <a:bodyPr/>
          <a:lstStyle/>
          <a:p>
            <a:r>
              <a:rPr lang="en-US" dirty="0"/>
              <a:t>IDS 301: </a:t>
            </a:r>
            <a:br>
              <a:rPr lang="en-US" dirty="0"/>
            </a:br>
            <a:r>
              <a:rPr lang="en-US" dirty="0"/>
              <a:t>The Second Half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55FC4-4A75-4674-9D44-D5611D4609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947286A-3582-40DF-9263-5C5F5F6D51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5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60"/>
    </mc:Choice>
    <mc:Fallback>
      <p:transition spd="slow" advTm="32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84B0E-E07E-434C-B495-FBA8717F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in Grading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9528CE-E175-4D23-BA83-74E3967D1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2BD873-1426-490D-807C-699949DA5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2125297"/>
            <a:ext cx="7470085" cy="197567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FA369BE-78A1-4E44-9132-1F5420227CC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276.870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55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307"/>
    </mc:Choice>
    <mc:Fallback>
      <p:transition spd="slow" advTm="83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654D1-0898-486A-B8D8-B45EE8CBA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60" y="1382486"/>
            <a:ext cx="2660686" cy="4093028"/>
          </a:xfrm>
        </p:spPr>
        <p:txBody>
          <a:bodyPr anchor="ctr">
            <a:normAutofit/>
          </a:bodyPr>
          <a:lstStyle/>
          <a:p>
            <a:r>
              <a:rPr lang="en-US" sz="3800"/>
              <a:t>Remote Working Survey:</a:t>
            </a:r>
            <a:br>
              <a:rPr lang="en-US" sz="3800"/>
            </a:br>
            <a:r>
              <a:rPr lang="en-US" sz="3800"/>
              <a:t>Student Concerns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6950" y="-8467"/>
            <a:ext cx="3575050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289" y="0"/>
            <a:ext cx="4660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487FB4-B10B-40D5-AD7D-90C592DD42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729691"/>
              </p:ext>
            </p:extLst>
          </p:nvPr>
        </p:nvGraphicFramePr>
        <p:xfrm>
          <a:off x="3687414" y="944563"/>
          <a:ext cx="4971603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3FBBA83-2624-4018-B8F2-06D6EFA9A1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8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19"/>
    </mc:Choice>
    <mc:Fallback xmlns="">
      <p:transition spd="slow" advTm="91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B972BE-3D54-4078-B700-9E2B68769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60" y="1382486"/>
            <a:ext cx="2660686" cy="409302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dirty="0"/>
              <a:t>Concern #1: Attendance / Internet / Home Life / </a:t>
            </a:r>
            <a:r>
              <a:rPr lang="en-US" sz="3500" dirty="0" err="1"/>
              <a:t>Etc</a:t>
            </a:r>
            <a:endParaRPr lang="en-US" sz="35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6950" y="-8467"/>
            <a:ext cx="3575050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289" y="0"/>
            <a:ext cx="4660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6E5099-6A26-4BFC-97BA-E3DEF71BC6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0496098"/>
              </p:ext>
            </p:extLst>
          </p:nvPr>
        </p:nvGraphicFramePr>
        <p:xfrm>
          <a:off x="3687414" y="944563"/>
          <a:ext cx="4971603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48247B8-5DF8-43A6-AA9D-00A587656E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6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461"/>
    </mc:Choice>
    <mc:Fallback>
      <p:transition spd="slow" advTm="103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9FF038-EB7F-48C3-A1BC-48E66105D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60" y="1382486"/>
            <a:ext cx="2660686" cy="4093028"/>
          </a:xfrm>
        </p:spPr>
        <p:txBody>
          <a:bodyPr anchor="ctr">
            <a:normAutofit/>
          </a:bodyPr>
          <a:lstStyle/>
          <a:p>
            <a:r>
              <a:rPr lang="en-US" sz="3800"/>
              <a:t>Concern #2: Office Hours / Helproom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6950" y="-8467"/>
            <a:ext cx="3575050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289" y="0"/>
            <a:ext cx="4660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6ABC36-AE0E-4C7A-803A-D349878E01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0644471"/>
              </p:ext>
            </p:extLst>
          </p:nvPr>
        </p:nvGraphicFramePr>
        <p:xfrm>
          <a:off x="3687414" y="944563"/>
          <a:ext cx="4971603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1FA8D98-FE02-4E92-A688-E3F939F226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0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97"/>
    </mc:Choice>
    <mc:Fallback xmlns="">
      <p:transition spd="slow" advTm="90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885B194-B604-4D60-B0C7-DAAB01F72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sz="2000"/>
              <a:t>Concern #3: Maintaining Buddies/Community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7CD4B-FFA1-4C5D-BB31-1C6DBEAEA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Group chat with buddies over teams, share code, add me to group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4EECA16-5EA0-4A8C-9754-685DBA9C11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51"/>
    </mc:Choice>
    <mc:Fallback xmlns="">
      <p:transition spd="slow" advTm="51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8C01B-2DE3-4656-AAF7-77569033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Pasting Code</a:t>
            </a:r>
          </a:p>
        </p:txBody>
      </p:sp>
      <p:pic>
        <p:nvPicPr>
          <p:cNvPr id="4" name="PastingMicrosoftTeams">
            <a:hlinkClick r:id="" action="ppaction://media"/>
            <a:extLst>
              <a:ext uri="{FF2B5EF4-FFF2-40B4-BE49-F238E27FC236}">
                <a16:creationId xmlns:a16="http://schemas.microsoft.com/office/drawing/2014/main" id="{1DAC150B-295A-4606-8F38-A1219728DEB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5308" y="1270000"/>
            <a:ext cx="6922621" cy="5385238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E37D837-F3F3-4E24-AD62-13F8EAC240E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8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31"/>
    </mc:Choice>
    <mc:Fallback xmlns="">
      <p:transition spd="slow" advTm="37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42" objId="4"/>
        <p14:triggerEvt type="onClick" time="2243" objId="4"/>
        <p14:stopEvt time="36981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7849E-3D27-492E-B196-230FF36B4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2C3A8-0F32-4423-AAF9-7541924A8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488613"/>
            <a:ext cx="6347714" cy="388077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My philosophy: Keep up the growth and challenge that we’ve had so far to the extent possible</a:t>
            </a:r>
          </a:p>
          <a:p>
            <a:endParaRPr lang="en-US" dirty="0"/>
          </a:p>
          <a:p>
            <a:r>
              <a:rPr lang="en-US" dirty="0"/>
              <a:t>Lucky that we’re a CS class</a:t>
            </a:r>
          </a:p>
          <a:p>
            <a:r>
              <a:rPr lang="en-US" dirty="0"/>
              <a:t>Lucky we’re already using Teams</a:t>
            </a:r>
          </a:p>
          <a:p>
            <a:r>
              <a:rPr lang="en-US" dirty="0"/>
              <a:t>Lucky we’ve had 7 weeks to establish rapport</a:t>
            </a:r>
          </a:p>
          <a:p>
            <a:endParaRPr lang="en-US" dirty="0"/>
          </a:p>
          <a:p>
            <a:r>
              <a:rPr lang="en-US" dirty="0"/>
              <a:t>This will be hard, but we will make it through together</a:t>
            </a:r>
          </a:p>
          <a:p>
            <a:r>
              <a:rPr lang="en-US" dirty="0"/>
              <a:t>I can be as flexible as possible if you communicate</a:t>
            </a:r>
          </a:p>
          <a:p>
            <a:r>
              <a:rPr lang="en-US" dirty="0"/>
              <a:t>Notes on mental health during this time of uncertainty</a:t>
            </a:r>
          </a:p>
          <a:p>
            <a:endParaRPr lang="en-US" dirty="0"/>
          </a:p>
          <a:p>
            <a:r>
              <a:rPr lang="en-US" dirty="0"/>
              <a:t>Stay in touch! 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7AA54F6-38B5-4253-BA1D-BC3CCFAF6A6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6254.308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3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338"/>
    </mc:Choice>
    <mc:Fallback xmlns="">
      <p:transition spd="slow" advTm="248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276</Words>
  <Application>Microsoft Office PowerPoint</Application>
  <PresentationFormat>On-screen Show (4:3)</PresentationFormat>
  <Paragraphs>30</Paragraphs>
  <Slides>8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IDS 301:  The Second Half</vt:lpstr>
      <vt:lpstr>Changes in Grading</vt:lpstr>
      <vt:lpstr>Remote Working Survey: Student Concerns</vt:lpstr>
      <vt:lpstr>Concern #1: Attendance / Internet / Home Life / Etc</vt:lpstr>
      <vt:lpstr>Concern #2: Office Hours / Helproom</vt:lpstr>
      <vt:lpstr>Concern #3: Maintaining Buddies/Community</vt:lpstr>
      <vt:lpstr>Pasting Code</vt:lpstr>
      <vt:lpstr>Final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173:  The Second Half</dc:title>
  <dc:creator>Tralie, Christopher</dc:creator>
  <cp:lastModifiedBy>Tralie, Christopher</cp:lastModifiedBy>
  <cp:revision>16</cp:revision>
  <dcterms:created xsi:type="dcterms:W3CDTF">2020-03-20T01:07:14Z</dcterms:created>
  <dcterms:modified xsi:type="dcterms:W3CDTF">2020-03-22T22:34:37Z</dcterms:modified>
</cp:coreProperties>
</file>